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omments/comment3.xml" ContentType="application/vnd.openxmlformats-officedocument.presentationml.comments+xml"/>
  <Override PartName="/ppt/notesSlides/notesSlide22.xml" ContentType="application/vnd.openxmlformats-officedocument.presentationml.notesSlide+xml"/>
  <Override PartName="/ppt/diagrams/layout4.xml" ContentType="application/vnd.openxmlformats-officedocument.drawingml.diagramLayout+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diagrams/data5.xml" ContentType="application/vnd.openxmlformats-officedocument.drawingml.diagramData+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85" r:id="rId3"/>
    <p:sldId id="286" r:id="rId4"/>
    <p:sldId id="272" r:id="rId5"/>
    <p:sldId id="284" r:id="rId6"/>
    <p:sldId id="257" r:id="rId7"/>
    <p:sldId id="258" r:id="rId8"/>
    <p:sldId id="259" r:id="rId9"/>
    <p:sldId id="274" r:id="rId10"/>
    <p:sldId id="261" r:id="rId11"/>
    <p:sldId id="287" r:id="rId12"/>
    <p:sldId id="275" r:id="rId13"/>
    <p:sldId id="276" r:id="rId14"/>
    <p:sldId id="288" r:id="rId15"/>
    <p:sldId id="277" r:id="rId16"/>
    <p:sldId id="280" r:id="rId17"/>
    <p:sldId id="278" r:id="rId18"/>
    <p:sldId id="279" r:id="rId19"/>
    <p:sldId id="281" r:id="rId20"/>
    <p:sldId id="282" r:id="rId21"/>
    <p:sldId id="283" r:id="rId22"/>
    <p:sldId id="289" r:id="rId23"/>
  </p:sldIdLst>
  <p:sldSz cx="12192000" cy="6858000"/>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lliam Toay" initials="WT" lastIdx="3"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80" d="100"/>
          <a:sy n="80" d="100"/>
        </p:scale>
        <p:origin x="-108" y="-624"/>
      </p:cViewPr>
      <p:guideLst>
        <p:guide orient="horz" pos="1968"/>
        <p:guide pos="3504"/>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5-19T16:22:10.362" idx="2">
    <p:pos x="10" y="10"/>
    <p:text>(Narriative) Greetings and thanks for inviting me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05-19T13:56:11.739" idx="1">
    <p:pos x="10" y="10"/>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6-05-19T13:56:11.739" idx="3">
    <p:pos x="10" y="10"/>
    <p:text/>
  </p:cm>
</p:cmLst>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E1C7F-5E9E-5344-87F4-10F43DCA72CE}" type="doc">
      <dgm:prSet loTypeId="urn:microsoft.com/office/officeart/2009/3/layout/IncreasingArrowsProcess" loCatId="" qsTypeId="urn:microsoft.com/office/officeart/2005/8/quickstyle/3D4" qsCatId="3D" csTypeId="urn:microsoft.com/office/officeart/2005/8/colors/accent0_3" csCatId="mainScheme" phldr="1"/>
      <dgm:spPr/>
      <dgm:t>
        <a:bodyPr/>
        <a:lstStyle/>
        <a:p>
          <a:endParaRPr lang="en-US"/>
        </a:p>
      </dgm:t>
    </dgm:pt>
    <dgm:pt modelId="{B1D39BE7-2F05-0C43-8A00-F46679253C23}">
      <dgm:prSet phldrT="[Text]"/>
      <dgm:spPr/>
      <dgm:t>
        <a:bodyPr/>
        <a:lstStyle/>
        <a:p>
          <a:r>
            <a:rPr lang="en-US" dirty="0" smtClean="0"/>
            <a:t>Year 1-5</a:t>
          </a:r>
          <a:endParaRPr lang="en-US" dirty="0"/>
        </a:p>
      </dgm:t>
    </dgm:pt>
    <dgm:pt modelId="{A02BBB7E-F6C2-734E-8E98-D3444121E291}" type="parTrans" cxnId="{C6BB60C4-44B0-5E4E-8109-98C22E718764}">
      <dgm:prSet/>
      <dgm:spPr/>
      <dgm:t>
        <a:bodyPr/>
        <a:lstStyle/>
        <a:p>
          <a:endParaRPr lang="en-US"/>
        </a:p>
      </dgm:t>
    </dgm:pt>
    <dgm:pt modelId="{F86FBF71-9C95-3B43-81F1-E96A4263273B}" type="sibTrans" cxnId="{C6BB60C4-44B0-5E4E-8109-98C22E718764}">
      <dgm:prSet/>
      <dgm:spPr/>
      <dgm:t>
        <a:bodyPr/>
        <a:lstStyle/>
        <a:p>
          <a:endParaRPr lang="en-US"/>
        </a:p>
      </dgm:t>
    </dgm:pt>
    <dgm:pt modelId="{A796A057-3C70-8C41-936B-C329B4BAB1BF}">
      <dgm:prSet phldrT="[Text]"/>
      <dgm:spPr/>
      <dgm:t>
        <a:bodyPr/>
        <a:lstStyle/>
        <a:p>
          <a:r>
            <a:rPr lang="en-US" dirty="0" smtClean="0"/>
            <a:t>Stage 2</a:t>
          </a:r>
          <a:endParaRPr lang="en-US" dirty="0"/>
        </a:p>
      </dgm:t>
    </dgm:pt>
    <dgm:pt modelId="{BD76E3A5-F208-F542-816C-07D5E36A0AEF}" type="parTrans" cxnId="{C58D30D6-9E6F-4343-9C17-751710FB49DC}">
      <dgm:prSet/>
      <dgm:spPr/>
      <dgm:t>
        <a:bodyPr/>
        <a:lstStyle/>
        <a:p>
          <a:endParaRPr lang="en-US"/>
        </a:p>
      </dgm:t>
    </dgm:pt>
    <dgm:pt modelId="{CF25B5D1-6490-EF4C-B437-82F5B88F4675}" type="sibTrans" cxnId="{C58D30D6-9E6F-4343-9C17-751710FB49DC}">
      <dgm:prSet/>
      <dgm:spPr/>
      <dgm:t>
        <a:bodyPr/>
        <a:lstStyle/>
        <a:p>
          <a:endParaRPr lang="en-US"/>
        </a:p>
      </dgm:t>
    </dgm:pt>
    <dgm:pt modelId="{14CE1D5C-5303-A34A-AD54-3840BB0ACA55}">
      <dgm:prSet phldrT="[Text]"/>
      <dgm:spPr/>
      <dgm:t>
        <a:bodyPr/>
        <a:lstStyle/>
        <a:p>
          <a:r>
            <a:rPr lang="en-US" dirty="0" smtClean="0"/>
            <a:t>Year 5-10</a:t>
          </a:r>
          <a:endParaRPr lang="en-US" dirty="0"/>
        </a:p>
      </dgm:t>
    </dgm:pt>
    <dgm:pt modelId="{706E9D9F-0156-6C41-ABCA-E81C2D92BEDD}" type="parTrans" cxnId="{5342787C-8849-F249-8910-E63B33612A9C}">
      <dgm:prSet/>
      <dgm:spPr/>
      <dgm:t>
        <a:bodyPr/>
        <a:lstStyle/>
        <a:p>
          <a:endParaRPr lang="en-US"/>
        </a:p>
      </dgm:t>
    </dgm:pt>
    <dgm:pt modelId="{C34CE05A-A59F-8642-9E0D-1D24EFB98BDC}" type="sibTrans" cxnId="{5342787C-8849-F249-8910-E63B33612A9C}">
      <dgm:prSet/>
      <dgm:spPr/>
      <dgm:t>
        <a:bodyPr/>
        <a:lstStyle/>
        <a:p>
          <a:endParaRPr lang="en-US"/>
        </a:p>
      </dgm:t>
    </dgm:pt>
    <dgm:pt modelId="{85684092-04EC-6642-94D8-16E50F330947}">
      <dgm:prSet phldrT="[Text]"/>
      <dgm:spPr/>
      <dgm:t>
        <a:bodyPr/>
        <a:lstStyle/>
        <a:p>
          <a:r>
            <a:rPr lang="en-US" dirty="0" smtClean="0"/>
            <a:t>Stage 3</a:t>
          </a:r>
          <a:endParaRPr lang="en-US" dirty="0"/>
        </a:p>
      </dgm:t>
    </dgm:pt>
    <dgm:pt modelId="{8331E17C-7771-CC42-AED4-B4ADB23168D1}" type="parTrans" cxnId="{B0A17395-C523-0543-85EA-8F64E2DB13F1}">
      <dgm:prSet/>
      <dgm:spPr/>
      <dgm:t>
        <a:bodyPr/>
        <a:lstStyle/>
        <a:p>
          <a:endParaRPr lang="en-US"/>
        </a:p>
      </dgm:t>
    </dgm:pt>
    <dgm:pt modelId="{FBBD1B61-9A67-B24D-A38E-F6EEED896100}" type="sibTrans" cxnId="{B0A17395-C523-0543-85EA-8F64E2DB13F1}">
      <dgm:prSet/>
      <dgm:spPr/>
      <dgm:t>
        <a:bodyPr/>
        <a:lstStyle/>
        <a:p>
          <a:endParaRPr lang="en-US"/>
        </a:p>
      </dgm:t>
    </dgm:pt>
    <dgm:pt modelId="{CCBCECAA-5CBB-D44B-89A4-1F9C8ACF5AC8}">
      <dgm:prSet phldrT="[Text]"/>
      <dgm:spPr/>
      <dgm:t>
        <a:bodyPr/>
        <a:lstStyle/>
        <a:p>
          <a:r>
            <a:rPr lang="en-US" dirty="0" smtClean="0"/>
            <a:t>Year 10 and Beyond</a:t>
          </a:r>
          <a:endParaRPr lang="en-US" dirty="0"/>
        </a:p>
      </dgm:t>
    </dgm:pt>
    <dgm:pt modelId="{B37AC1FD-6259-3343-A034-4BA0343E7A9C}" type="parTrans" cxnId="{9FB4C698-5A87-C241-AD34-F0E4BC0BEA57}">
      <dgm:prSet/>
      <dgm:spPr/>
      <dgm:t>
        <a:bodyPr/>
        <a:lstStyle/>
        <a:p>
          <a:endParaRPr lang="en-US"/>
        </a:p>
      </dgm:t>
    </dgm:pt>
    <dgm:pt modelId="{1101D797-648C-DB4D-9CB5-0082F12C7A17}" type="sibTrans" cxnId="{9FB4C698-5A87-C241-AD34-F0E4BC0BEA57}">
      <dgm:prSet/>
      <dgm:spPr/>
      <dgm:t>
        <a:bodyPr/>
        <a:lstStyle/>
        <a:p>
          <a:endParaRPr lang="en-US"/>
        </a:p>
      </dgm:t>
    </dgm:pt>
    <dgm:pt modelId="{A98249F8-8FAB-D247-8E5E-AD989FEA124C}">
      <dgm:prSet phldrT="[Text]"/>
      <dgm:spPr/>
      <dgm:t>
        <a:bodyPr/>
        <a:lstStyle/>
        <a:p>
          <a:r>
            <a:rPr lang="en-US" dirty="0" smtClean="0"/>
            <a:t>Cash Flow</a:t>
          </a:r>
          <a:endParaRPr lang="en-US" dirty="0"/>
        </a:p>
      </dgm:t>
    </dgm:pt>
    <dgm:pt modelId="{642C5B21-32D7-F247-BC0F-C01D21993B65}" type="parTrans" cxnId="{08E92F54-AC51-5E4D-A20D-C4FE776F3296}">
      <dgm:prSet/>
      <dgm:spPr/>
      <dgm:t>
        <a:bodyPr/>
        <a:lstStyle/>
        <a:p>
          <a:endParaRPr lang="en-US"/>
        </a:p>
      </dgm:t>
    </dgm:pt>
    <dgm:pt modelId="{C70A96EE-9CE7-D24C-81AB-A1589275EBC7}" type="sibTrans" cxnId="{08E92F54-AC51-5E4D-A20D-C4FE776F3296}">
      <dgm:prSet/>
      <dgm:spPr/>
      <dgm:t>
        <a:bodyPr/>
        <a:lstStyle/>
        <a:p>
          <a:endParaRPr lang="en-US"/>
        </a:p>
      </dgm:t>
    </dgm:pt>
    <dgm:pt modelId="{033F947B-AD4C-124D-B110-AE31A10F9593}">
      <dgm:prSet phldrT="[Text]"/>
      <dgm:spPr/>
      <dgm:t>
        <a:bodyPr/>
        <a:lstStyle/>
        <a:p>
          <a:r>
            <a:rPr lang="en-US" dirty="0" smtClean="0"/>
            <a:t>Cash Flow</a:t>
          </a:r>
          <a:endParaRPr lang="en-US" dirty="0"/>
        </a:p>
      </dgm:t>
    </dgm:pt>
    <dgm:pt modelId="{32767C8D-B817-7C4F-BD9C-790BD3705C45}" type="parTrans" cxnId="{FEF6A279-0EF7-2246-83B6-7F23D3EC7849}">
      <dgm:prSet/>
      <dgm:spPr/>
      <dgm:t>
        <a:bodyPr/>
        <a:lstStyle/>
        <a:p>
          <a:endParaRPr lang="en-US"/>
        </a:p>
      </dgm:t>
    </dgm:pt>
    <dgm:pt modelId="{EFD0E0F0-87D7-364D-890C-35995FCE8F92}" type="sibTrans" cxnId="{FEF6A279-0EF7-2246-83B6-7F23D3EC7849}">
      <dgm:prSet/>
      <dgm:spPr/>
      <dgm:t>
        <a:bodyPr/>
        <a:lstStyle/>
        <a:p>
          <a:endParaRPr lang="en-US"/>
        </a:p>
      </dgm:t>
    </dgm:pt>
    <dgm:pt modelId="{06FBA251-D34F-264D-B554-F92528488066}">
      <dgm:prSet phldrT="[Text]"/>
      <dgm:spPr/>
      <dgm:t>
        <a:bodyPr/>
        <a:lstStyle/>
        <a:p>
          <a:r>
            <a:rPr lang="en-US" dirty="0" smtClean="0"/>
            <a:t>Budgeting</a:t>
          </a:r>
          <a:endParaRPr lang="en-US" dirty="0"/>
        </a:p>
      </dgm:t>
    </dgm:pt>
    <dgm:pt modelId="{CCBD5CA6-E832-FB48-BC33-26C3722DD307}" type="parTrans" cxnId="{E3A739B4-3E6C-B343-B9F2-AB7F0CA1D92B}">
      <dgm:prSet/>
      <dgm:spPr/>
      <dgm:t>
        <a:bodyPr/>
        <a:lstStyle/>
        <a:p>
          <a:endParaRPr lang="en-US"/>
        </a:p>
      </dgm:t>
    </dgm:pt>
    <dgm:pt modelId="{D0BAA5C5-5232-8449-9B28-F2326F29F7D7}" type="sibTrans" cxnId="{E3A739B4-3E6C-B343-B9F2-AB7F0CA1D92B}">
      <dgm:prSet/>
      <dgm:spPr/>
      <dgm:t>
        <a:bodyPr/>
        <a:lstStyle/>
        <a:p>
          <a:endParaRPr lang="en-US"/>
        </a:p>
      </dgm:t>
    </dgm:pt>
    <dgm:pt modelId="{ED0BE58F-B33C-F843-AF4D-DC1D4BD5E74D}">
      <dgm:prSet phldrT="[Text]"/>
      <dgm:spPr/>
      <dgm:t>
        <a:bodyPr/>
        <a:lstStyle/>
        <a:p>
          <a:r>
            <a:rPr lang="en-US" dirty="0" smtClean="0"/>
            <a:t>Financial Balance</a:t>
          </a:r>
          <a:endParaRPr lang="en-US" dirty="0"/>
        </a:p>
      </dgm:t>
    </dgm:pt>
    <dgm:pt modelId="{02BC1DE9-4EAB-EA4A-9B9A-D0F4ED524C31}" type="parTrans" cxnId="{57888A48-DDB7-C348-A2CF-F2FA07131EA4}">
      <dgm:prSet/>
      <dgm:spPr/>
      <dgm:t>
        <a:bodyPr/>
        <a:lstStyle/>
        <a:p>
          <a:endParaRPr lang="en-US"/>
        </a:p>
      </dgm:t>
    </dgm:pt>
    <dgm:pt modelId="{427CE453-A829-BC4A-904D-2FA75922A7F6}" type="sibTrans" cxnId="{57888A48-DDB7-C348-A2CF-F2FA07131EA4}">
      <dgm:prSet/>
      <dgm:spPr/>
      <dgm:t>
        <a:bodyPr/>
        <a:lstStyle/>
        <a:p>
          <a:endParaRPr lang="en-US"/>
        </a:p>
      </dgm:t>
    </dgm:pt>
    <dgm:pt modelId="{DCE03DC4-2EB3-6A47-B948-C7A929E4E417}">
      <dgm:prSet phldrT="[Text]"/>
      <dgm:spPr/>
      <dgm:t>
        <a:bodyPr/>
        <a:lstStyle/>
        <a:p>
          <a:endParaRPr lang="en-US" dirty="0"/>
        </a:p>
      </dgm:t>
    </dgm:pt>
    <dgm:pt modelId="{01102A80-D8AE-7647-A2AD-9689767D9B83}" type="parTrans" cxnId="{BAC3C3DC-A9AF-5C45-BADA-B7DAABF7DBC4}">
      <dgm:prSet/>
      <dgm:spPr/>
      <dgm:t>
        <a:bodyPr/>
        <a:lstStyle/>
        <a:p>
          <a:endParaRPr lang="en-US"/>
        </a:p>
      </dgm:t>
    </dgm:pt>
    <dgm:pt modelId="{D7E9DE1F-278E-464F-9225-509DBB701AD2}" type="sibTrans" cxnId="{BAC3C3DC-A9AF-5C45-BADA-B7DAABF7DBC4}">
      <dgm:prSet/>
      <dgm:spPr/>
      <dgm:t>
        <a:bodyPr/>
        <a:lstStyle/>
        <a:p>
          <a:endParaRPr lang="en-US"/>
        </a:p>
      </dgm:t>
    </dgm:pt>
    <dgm:pt modelId="{C89AFEB1-8285-904D-82C2-359732C74741}">
      <dgm:prSet phldrT="[Text]"/>
      <dgm:spPr/>
      <dgm:t>
        <a:bodyPr/>
        <a:lstStyle/>
        <a:p>
          <a:r>
            <a:rPr lang="en-US" dirty="0" smtClean="0"/>
            <a:t>Financial Balance</a:t>
          </a:r>
          <a:endParaRPr lang="en-US" dirty="0"/>
        </a:p>
      </dgm:t>
    </dgm:pt>
    <dgm:pt modelId="{07A1A915-E7CA-C140-A746-BBF003F36CF6}" type="parTrans" cxnId="{22163340-07F4-9E4E-A2BA-874A40D6EDF8}">
      <dgm:prSet/>
      <dgm:spPr/>
      <dgm:t>
        <a:bodyPr/>
        <a:lstStyle/>
        <a:p>
          <a:endParaRPr lang="en-US"/>
        </a:p>
      </dgm:t>
    </dgm:pt>
    <dgm:pt modelId="{833581ED-09CE-B84E-BC1D-F4E272B6073A}" type="sibTrans" cxnId="{22163340-07F4-9E4E-A2BA-874A40D6EDF8}">
      <dgm:prSet/>
      <dgm:spPr/>
      <dgm:t>
        <a:bodyPr/>
        <a:lstStyle/>
        <a:p>
          <a:endParaRPr lang="en-US"/>
        </a:p>
      </dgm:t>
    </dgm:pt>
    <dgm:pt modelId="{993B2427-C20C-8E4A-9931-426565CE91ED}">
      <dgm:prSet phldrT="[Text]"/>
      <dgm:spPr/>
      <dgm:t>
        <a:bodyPr/>
        <a:lstStyle/>
        <a:p>
          <a:r>
            <a:rPr lang="en-US" dirty="0" smtClean="0"/>
            <a:t>Growth</a:t>
          </a:r>
          <a:endParaRPr lang="en-US" dirty="0"/>
        </a:p>
      </dgm:t>
    </dgm:pt>
    <dgm:pt modelId="{A735D36A-9A9F-AE4E-9394-03849EBD751A}" type="parTrans" cxnId="{A026CE93-CA5C-AE4C-8DCF-6A4A94CB9E47}">
      <dgm:prSet/>
      <dgm:spPr/>
      <dgm:t>
        <a:bodyPr/>
        <a:lstStyle/>
        <a:p>
          <a:endParaRPr lang="en-US"/>
        </a:p>
      </dgm:t>
    </dgm:pt>
    <dgm:pt modelId="{CD73184D-A148-9240-B0FD-79AE0F7BDDF4}" type="sibTrans" cxnId="{A026CE93-CA5C-AE4C-8DCF-6A4A94CB9E47}">
      <dgm:prSet/>
      <dgm:spPr/>
      <dgm:t>
        <a:bodyPr/>
        <a:lstStyle/>
        <a:p>
          <a:endParaRPr lang="en-US"/>
        </a:p>
      </dgm:t>
    </dgm:pt>
    <dgm:pt modelId="{41BBC0C7-DB5F-B645-8BD5-539A1D90D7D7}">
      <dgm:prSet phldrT="[Text]"/>
      <dgm:spPr/>
      <dgm:t>
        <a:bodyPr/>
        <a:lstStyle/>
        <a:p>
          <a:r>
            <a:rPr lang="en-US" dirty="0" smtClean="0"/>
            <a:t>Cash Flow</a:t>
          </a:r>
          <a:endParaRPr lang="en-US" dirty="0"/>
        </a:p>
      </dgm:t>
    </dgm:pt>
    <dgm:pt modelId="{3BB67136-F9DC-C441-A129-C8D3AA4A703B}" type="parTrans" cxnId="{F72FA27F-C361-D847-A44F-0068EEB22E30}">
      <dgm:prSet/>
      <dgm:spPr/>
      <dgm:t>
        <a:bodyPr/>
        <a:lstStyle/>
        <a:p>
          <a:endParaRPr lang="en-US"/>
        </a:p>
      </dgm:t>
    </dgm:pt>
    <dgm:pt modelId="{7918425F-543E-4D41-A3AA-547F4E1195D7}" type="sibTrans" cxnId="{F72FA27F-C361-D847-A44F-0068EEB22E30}">
      <dgm:prSet/>
      <dgm:spPr/>
      <dgm:t>
        <a:bodyPr/>
        <a:lstStyle/>
        <a:p>
          <a:endParaRPr lang="en-US"/>
        </a:p>
      </dgm:t>
    </dgm:pt>
    <dgm:pt modelId="{977EE0FD-12DD-E848-8DF9-0D62258C1553}">
      <dgm:prSet phldrT="[Text]"/>
      <dgm:spPr/>
      <dgm:t>
        <a:bodyPr/>
        <a:lstStyle/>
        <a:p>
          <a:r>
            <a:rPr lang="en-US" dirty="0" smtClean="0"/>
            <a:t>Financial Balance</a:t>
          </a:r>
          <a:endParaRPr lang="en-US" dirty="0"/>
        </a:p>
      </dgm:t>
    </dgm:pt>
    <dgm:pt modelId="{65889A98-2B18-5444-99A2-6F0C5980AF56}" type="parTrans" cxnId="{F6772C21-3544-974D-AE92-619F6D10B529}">
      <dgm:prSet/>
      <dgm:spPr/>
      <dgm:t>
        <a:bodyPr/>
        <a:lstStyle/>
        <a:p>
          <a:endParaRPr lang="en-US"/>
        </a:p>
      </dgm:t>
    </dgm:pt>
    <dgm:pt modelId="{0604A689-4DCD-374D-9663-9C23C418D759}" type="sibTrans" cxnId="{F6772C21-3544-974D-AE92-619F6D10B529}">
      <dgm:prSet/>
      <dgm:spPr/>
      <dgm:t>
        <a:bodyPr/>
        <a:lstStyle/>
        <a:p>
          <a:endParaRPr lang="en-US"/>
        </a:p>
      </dgm:t>
    </dgm:pt>
    <dgm:pt modelId="{A08EA9BE-0AC5-E64B-907B-30568567767F}">
      <dgm:prSet phldrT="[Text]"/>
      <dgm:spPr/>
      <dgm:t>
        <a:bodyPr/>
        <a:lstStyle/>
        <a:p>
          <a:r>
            <a:rPr lang="en-US" dirty="0" smtClean="0"/>
            <a:t>Budgeting</a:t>
          </a:r>
          <a:endParaRPr lang="en-US" dirty="0"/>
        </a:p>
      </dgm:t>
    </dgm:pt>
    <dgm:pt modelId="{0650AD44-D176-4140-9F2B-009CF34A653C}" type="parTrans" cxnId="{3400508E-8241-C74D-97BD-AEE98B42DE91}">
      <dgm:prSet/>
      <dgm:spPr/>
      <dgm:t>
        <a:bodyPr/>
        <a:lstStyle/>
        <a:p>
          <a:endParaRPr lang="en-US"/>
        </a:p>
      </dgm:t>
    </dgm:pt>
    <dgm:pt modelId="{DDF9F3B1-50DE-E747-AD68-1AEF0E405E95}" type="sibTrans" cxnId="{3400508E-8241-C74D-97BD-AEE98B42DE91}">
      <dgm:prSet/>
      <dgm:spPr/>
      <dgm:t>
        <a:bodyPr/>
        <a:lstStyle/>
        <a:p>
          <a:endParaRPr lang="en-US"/>
        </a:p>
      </dgm:t>
    </dgm:pt>
    <dgm:pt modelId="{A2AF92C7-8CC4-7F42-A518-D2159FB5C6FF}">
      <dgm:prSet phldrT="[Text]"/>
      <dgm:spPr/>
      <dgm:t>
        <a:bodyPr/>
        <a:lstStyle/>
        <a:p>
          <a:r>
            <a:rPr lang="en-US" dirty="0" smtClean="0"/>
            <a:t>Build Value</a:t>
          </a:r>
          <a:endParaRPr lang="en-US" dirty="0"/>
        </a:p>
      </dgm:t>
    </dgm:pt>
    <dgm:pt modelId="{0CB7A6D6-56B7-0D42-A6C7-CF106EF9274F}" type="parTrans" cxnId="{8674ED7D-1659-2F4D-BA7D-85F61705652A}">
      <dgm:prSet/>
      <dgm:spPr/>
      <dgm:t>
        <a:bodyPr/>
        <a:lstStyle/>
        <a:p>
          <a:endParaRPr lang="en-US"/>
        </a:p>
      </dgm:t>
    </dgm:pt>
    <dgm:pt modelId="{7655E387-8858-B94F-92D8-61E3FBF2858C}" type="sibTrans" cxnId="{8674ED7D-1659-2F4D-BA7D-85F61705652A}">
      <dgm:prSet/>
      <dgm:spPr/>
      <dgm:t>
        <a:bodyPr/>
        <a:lstStyle/>
        <a:p>
          <a:endParaRPr lang="en-US"/>
        </a:p>
      </dgm:t>
    </dgm:pt>
    <dgm:pt modelId="{06F42255-C021-6C4B-892E-B445C034794D}">
      <dgm:prSet phldrT="[Text]"/>
      <dgm:spPr/>
      <dgm:t>
        <a:bodyPr/>
        <a:lstStyle/>
        <a:p>
          <a:r>
            <a:rPr lang="en-US" dirty="0" smtClean="0"/>
            <a:t>Stage 1</a:t>
          </a:r>
          <a:endParaRPr lang="en-US" dirty="0"/>
        </a:p>
      </dgm:t>
    </dgm:pt>
    <dgm:pt modelId="{410FDFD8-DD2F-FE4E-B721-657AC627B09E}" type="sibTrans" cxnId="{2DEA2ABF-5ADC-6E4B-99E0-5DC951596BD2}">
      <dgm:prSet/>
      <dgm:spPr/>
      <dgm:t>
        <a:bodyPr/>
        <a:lstStyle/>
        <a:p>
          <a:endParaRPr lang="en-US"/>
        </a:p>
      </dgm:t>
    </dgm:pt>
    <dgm:pt modelId="{B0ECB759-1BF8-2249-86E7-158A3751C9BC}" type="parTrans" cxnId="{2DEA2ABF-5ADC-6E4B-99E0-5DC951596BD2}">
      <dgm:prSet/>
      <dgm:spPr/>
      <dgm:t>
        <a:bodyPr/>
        <a:lstStyle/>
        <a:p>
          <a:endParaRPr lang="en-US"/>
        </a:p>
      </dgm:t>
    </dgm:pt>
    <dgm:pt modelId="{0DA5EE9C-F6F9-D646-825A-BAA6F1524D81}" type="pres">
      <dgm:prSet presAssocID="{350E1C7F-5E9E-5344-87F4-10F43DCA72CE}" presName="Name0" presStyleCnt="0">
        <dgm:presLayoutVars>
          <dgm:chMax val="5"/>
          <dgm:chPref val="5"/>
          <dgm:dir/>
          <dgm:animLvl val="lvl"/>
        </dgm:presLayoutVars>
      </dgm:prSet>
      <dgm:spPr/>
      <dgm:t>
        <a:bodyPr/>
        <a:lstStyle/>
        <a:p>
          <a:endParaRPr lang="en-US"/>
        </a:p>
      </dgm:t>
    </dgm:pt>
    <dgm:pt modelId="{B5808CE4-CB2A-D64F-950A-1E358CB36993}" type="pres">
      <dgm:prSet presAssocID="{06F42255-C021-6C4B-892E-B445C034794D}" presName="parentText1" presStyleLbl="node1" presStyleIdx="0" presStyleCnt="3" custScaleX="35155" custLinFactY="100000" custLinFactNeighborX="-33095" custLinFactNeighborY="174204">
        <dgm:presLayoutVars>
          <dgm:chMax/>
          <dgm:chPref val="3"/>
          <dgm:bulletEnabled val="1"/>
        </dgm:presLayoutVars>
      </dgm:prSet>
      <dgm:spPr/>
      <dgm:t>
        <a:bodyPr/>
        <a:lstStyle/>
        <a:p>
          <a:endParaRPr lang="en-US"/>
        </a:p>
      </dgm:t>
    </dgm:pt>
    <dgm:pt modelId="{A3BD9ECF-1AA3-784A-AF1D-34F3ADE443C6}" type="pres">
      <dgm:prSet presAssocID="{06F42255-C021-6C4B-892E-B445C034794D}" presName="childText1" presStyleLbl="solidAlignAcc1" presStyleIdx="0" presStyleCnt="3" custLinFactNeighborY="16012">
        <dgm:presLayoutVars>
          <dgm:chMax val="0"/>
          <dgm:chPref val="0"/>
          <dgm:bulletEnabled val="1"/>
        </dgm:presLayoutVars>
      </dgm:prSet>
      <dgm:spPr/>
      <dgm:t>
        <a:bodyPr/>
        <a:lstStyle/>
        <a:p>
          <a:endParaRPr lang="en-US"/>
        </a:p>
      </dgm:t>
    </dgm:pt>
    <dgm:pt modelId="{16967852-39B6-FB4D-838E-5361A424B5F0}" type="pres">
      <dgm:prSet presAssocID="{A796A057-3C70-8C41-936B-C329B4BAB1BF}" presName="parentText2" presStyleLbl="node1" presStyleIdx="1" presStyleCnt="3" custScaleX="53035" custLinFactY="100000" custLinFactNeighborX="-23474" custLinFactNeighborY="117635">
        <dgm:presLayoutVars>
          <dgm:chMax/>
          <dgm:chPref val="3"/>
          <dgm:bulletEnabled val="1"/>
        </dgm:presLayoutVars>
      </dgm:prSet>
      <dgm:spPr/>
      <dgm:t>
        <a:bodyPr/>
        <a:lstStyle/>
        <a:p>
          <a:endParaRPr lang="en-US"/>
        </a:p>
      </dgm:t>
    </dgm:pt>
    <dgm:pt modelId="{68BC2E96-4EED-384D-A754-E65E881573B8}" type="pres">
      <dgm:prSet presAssocID="{A796A057-3C70-8C41-936B-C329B4BAB1BF}" presName="childText2" presStyleLbl="solidAlignAcc1" presStyleIdx="1" presStyleCnt="3" custLinFactNeighborY="-13665">
        <dgm:presLayoutVars>
          <dgm:chMax val="0"/>
          <dgm:chPref val="0"/>
          <dgm:bulletEnabled val="1"/>
        </dgm:presLayoutVars>
      </dgm:prSet>
      <dgm:spPr/>
      <dgm:t>
        <a:bodyPr/>
        <a:lstStyle/>
        <a:p>
          <a:endParaRPr lang="en-US"/>
        </a:p>
      </dgm:t>
    </dgm:pt>
    <dgm:pt modelId="{584FBD22-1F1B-A240-A2A0-D8B223B82A5F}" type="pres">
      <dgm:prSet presAssocID="{85684092-04EC-6642-94D8-16E50F330947}" presName="parentText3" presStyleLbl="node1" presStyleIdx="2" presStyleCnt="3" custLinFactY="60126" custLinFactNeighborY="100000">
        <dgm:presLayoutVars>
          <dgm:chMax/>
          <dgm:chPref val="3"/>
          <dgm:bulletEnabled val="1"/>
        </dgm:presLayoutVars>
      </dgm:prSet>
      <dgm:spPr/>
      <dgm:t>
        <a:bodyPr/>
        <a:lstStyle/>
        <a:p>
          <a:endParaRPr lang="en-US"/>
        </a:p>
      </dgm:t>
    </dgm:pt>
    <dgm:pt modelId="{ABACA554-0692-FC43-9B01-CD9AEDC2CCF2}" type="pres">
      <dgm:prSet presAssocID="{85684092-04EC-6642-94D8-16E50F330947}" presName="childText3" presStyleLbl="solidAlignAcc1" presStyleIdx="2" presStyleCnt="3" custLinFactNeighborY="-42380">
        <dgm:presLayoutVars>
          <dgm:chMax val="0"/>
          <dgm:chPref val="0"/>
          <dgm:bulletEnabled val="1"/>
        </dgm:presLayoutVars>
      </dgm:prSet>
      <dgm:spPr/>
      <dgm:t>
        <a:bodyPr/>
        <a:lstStyle/>
        <a:p>
          <a:endParaRPr lang="en-US"/>
        </a:p>
      </dgm:t>
    </dgm:pt>
  </dgm:ptLst>
  <dgm:cxnLst>
    <dgm:cxn modelId="{66904ACA-B5B8-284B-9CA3-6710EA2318C0}" type="presOf" srcId="{A796A057-3C70-8C41-936B-C329B4BAB1BF}" destId="{16967852-39B6-FB4D-838E-5361A424B5F0}" srcOrd="0" destOrd="0" presId="urn:microsoft.com/office/officeart/2009/3/layout/IncreasingArrowsProcess"/>
    <dgm:cxn modelId="{A8E58113-D58B-0143-8ADC-8B2E3800AFC5}" type="presOf" srcId="{06F42255-C021-6C4B-892E-B445C034794D}" destId="{B5808CE4-CB2A-D64F-950A-1E358CB36993}" srcOrd="0" destOrd="0" presId="urn:microsoft.com/office/officeart/2009/3/layout/IncreasingArrowsProcess"/>
    <dgm:cxn modelId="{B0A17395-C523-0543-85EA-8F64E2DB13F1}" srcId="{350E1C7F-5E9E-5344-87F4-10F43DCA72CE}" destId="{85684092-04EC-6642-94D8-16E50F330947}" srcOrd="2" destOrd="0" parTransId="{8331E17C-7771-CC42-AED4-B4ADB23168D1}" sibTransId="{FBBD1B61-9A67-B24D-A38E-F6EEED896100}"/>
    <dgm:cxn modelId="{8674ED7D-1659-2F4D-BA7D-85F61705652A}" srcId="{85684092-04EC-6642-94D8-16E50F330947}" destId="{A2AF92C7-8CC4-7F42-A518-D2159FB5C6FF}" srcOrd="4" destOrd="0" parTransId="{0CB7A6D6-56B7-0D42-A6C7-CF106EF9274F}" sibTransId="{7655E387-8858-B94F-92D8-61E3FBF2858C}"/>
    <dgm:cxn modelId="{9FB4C698-5A87-C241-AD34-F0E4BC0BEA57}" srcId="{85684092-04EC-6642-94D8-16E50F330947}" destId="{CCBCECAA-5CBB-D44B-89A4-1F9C8ACF5AC8}" srcOrd="0" destOrd="0" parTransId="{B37AC1FD-6259-3343-A034-4BA0343E7A9C}" sibTransId="{1101D797-648C-DB4D-9CB5-0082F12C7A17}"/>
    <dgm:cxn modelId="{57888A48-DDB7-C348-A2CF-F2FA07131EA4}" srcId="{06F42255-C021-6C4B-892E-B445C034794D}" destId="{ED0BE58F-B33C-F843-AF4D-DC1D4BD5E74D}" srcOrd="3" destOrd="0" parTransId="{02BC1DE9-4EAB-EA4A-9B9A-D0F4ED524C31}" sibTransId="{427CE453-A829-BC4A-904D-2FA75922A7F6}"/>
    <dgm:cxn modelId="{BAC3C3DC-A9AF-5C45-BADA-B7DAABF7DBC4}" srcId="{06F42255-C021-6C4B-892E-B445C034794D}" destId="{DCE03DC4-2EB3-6A47-B948-C7A929E4E417}" srcOrd="1" destOrd="0" parTransId="{01102A80-D8AE-7647-A2AD-9689767D9B83}" sibTransId="{D7E9DE1F-278E-464F-9225-509DBB701AD2}"/>
    <dgm:cxn modelId="{E3A739B4-3E6C-B343-B9F2-AB7F0CA1D92B}" srcId="{A796A057-3C70-8C41-936B-C329B4BAB1BF}" destId="{06FBA251-D34F-264D-B554-F92528488066}" srcOrd="3" destOrd="0" parTransId="{CCBD5CA6-E832-FB48-BC33-26C3722DD307}" sibTransId="{D0BAA5C5-5232-8449-9B28-F2326F29F7D7}"/>
    <dgm:cxn modelId="{2DEA2ABF-5ADC-6E4B-99E0-5DC951596BD2}" srcId="{350E1C7F-5E9E-5344-87F4-10F43DCA72CE}" destId="{06F42255-C021-6C4B-892E-B445C034794D}" srcOrd="0" destOrd="0" parTransId="{B0ECB759-1BF8-2249-86E7-158A3751C9BC}" sibTransId="{410FDFD8-DD2F-FE4E-B721-657AC627B09E}"/>
    <dgm:cxn modelId="{7E9967EC-0C5C-9C42-B528-6ABFB5711EFA}" type="presOf" srcId="{033F947B-AD4C-124D-B110-AE31A10F9593}" destId="{68BC2E96-4EED-384D-A754-E65E881573B8}" srcOrd="0" destOrd="1" presId="urn:microsoft.com/office/officeart/2009/3/layout/IncreasingArrowsProcess"/>
    <dgm:cxn modelId="{F2A75A3E-586E-CF49-A778-5E234BE4DB9B}" type="presOf" srcId="{993B2427-C20C-8E4A-9931-426565CE91ED}" destId="{68BC2E96-4EED-384D-A754-E65E881573B8}" srcOrd="0" destOrd="4" presId="urn:microsoft.com/office/officeart/2009/3/layout/IncreasingArrowsProcess"/>
    <dgm:cxn modelId="{6C54D9B1-8FCF-7D42-B736-508E55FAA0BC}" type="presOf" srcId="{41BBC0C7-DB5F-B645-8BD5-539A1D90D7D7}" destId="{ABACA554-0692-FC43-9B01-CD9AEDC2CCF2}" srcOrd="0" destOrd="1" presId="urn:microsoft.com/office/officeart/2009/3/layout/IncreasingArrowsProcess"/>
    <dgm:cxn modelId="{1D6B214F-DDA4-CB41-99D5-5E979449A98C}" type="presOf" srcId="{CCBCECAA-5CBB-D44B-89A4-1F9C8ACF5AC8}" destId="{ABACA554-0692-FC43-9B01-CD9AEDC2CCF2}" srcOrd="0" destOrd="0" presId="urn:microsoft.com/office/officeart/2009/3/layout/IncreasingArrowsProcess"/>
    <dgm:cxn modelId="{3400508E-8241-C74D-97BD-AEE98B42DE91}" srcId="{85684092-04EC-6642-94D8-16E50F330947}" destId="{A08EA9BE-0AC5-E64B-907B-30568567767F}" srcOrd="3" destOrd="0" parTransId="{0650AD44-D176-4140-9F2B-009CF34A653C}" sibTransId="{DDF9F3B1-50DE-E747-AD68-1AEF0E405E95}"/>
    <dgm:cxn modelId="{512036E1-C75A-7E4E-9AD4-84AC35749D1D}" type="presOf" srcId="{C89AFEB1-8285-904D-82C2-359732C74741}" destId="{68BC2E96-4EED-384D-A754-E65E881573B8}" srcOrd="0" destOrd="2" presId="urn:microsoft.com/office/officeart/2009/3/layout/IncreasingArrowsProcess"/>
    <dgm:cxn modelId="{265177C9-5AAD-6A44-B0AF-6FACB04B0689}" type="presOf" srcId="{06FBA251-D34F-264D-B554-F92528488066}" destId="{68BC2E96-4EED-384D-A754-E65E881573B8}" srcOrd="0" destOrd="3" presId="urn:microsoft.com/office/officeart/2009/3/layout/IncreasingArrowsProcess"/>
    <dgm:cxn modelId="{4FD78D73-1127-3945-8253-9B7C5A4B732A}" type="presOf" srcId="{A08EA9BE-0AC5-E64B-907B-30568567767F}" destId="{ABACA554-0692-FC43-9B01-CD9AEDC2CCF2}" srcOrd="0" destOrd="3" presId="urn:microsoft.com/office/officeart/2009/3/layout/IncreasingArrowsProcess"/>
    <dgm:cxn modelId="{E914A513-7D4C-7A44-8294-F096BAE1B9A1}" type="presOf" srcId="{85684092-04EC-6642-94D8-16E50F330947}" destId="{584FBD22-1F1B-A240-A2A0-D8B223B82A5F}" srcOrd="0" destOrd="0" presId="urn:microsoft.com/office/officeart/2009/3/layout/IncreasingArrowsProcess"/>
    <dgm:cxn modelId="{260277EA-CA81-0547-99A8-4A2580E9FAD2}" type="presOf" srcId="{350E1C7F-5E9E-5344-87F4-10F43DCA72CE}" destId="{0DA5EE9C-F6F9-D646-825A-BAA6F1524D81}" srcOrd="0" destOrd="0" presId="urn:microsoft.com/office/officeart/2009/3/layout/IncreasingArrowsProcess"/>
    <dgm:cxn modelId="{C9BD522A-9900-7F45-BF77-E92190480A2C}" type="presOf" srcId="{977EE0FD-12DD-E848-8DF9-0D62258C1553}" destId="{ABACA554-0692-FC43-9B01-CD9AEDC2CCF2}" srcOrd="0" destOrd="2" presId="urn:microsoft.com/office/officeart/2009/3/layout/IncreasingArrowsProcess"/>
    <dgm:cxn modelId="{9FB936A4-9481-304B-A50B-B43F874CE75D}" type="presOf" srcId="{DCE03DC4-2EB3-6A47-B948-C7A929E4E417}" destId="{A3BD9ECF-1AA3-784A-AF1D-34F3ADE443C6}" srcOrd="0" destOrd="1" presId="urn:microsoft.com/office/officeart/2009/3/layout/IncreasingArrowsProcess"/>
    <dgm:cxn modelId="{FBC656E9-15E4-EC40-AFCF-3A7B066A8E09}" type="presOf" srcId="{B1D39BE7-2F05-0C43-8A00-F46679253C23}" destId="{A3BD9ECF-1AA3-784A-AF1D-34F3ADE443C6}" srcOrd="0" destOrd="0" presId="urn:microsoft.com/office/officeart/2009/3/layout/IncreasingArrowsProcess"/>
    <dgm:cxn modelId="{C6BB60C4-44B0-5E4E-8109-98C22E718764}" srcId="{06F42255-C021-6C4B-892E-B445C034794D}" destId="{B1D39BE7-2F05-0C43-8A00-F46679253C23}" srcOrd="0" destOrd="0" parTransId="{A02BBB7E-F6C2-734E-8E98-D3444121E291}" sibTransId="{F86FBF71-9C95-3B43-81F1-E96A4263273B}"/>
    <dgm:cxn modelId="{FEF6A279-0EF7-2246-83B6-7F23D3EC7849}" srcId="{A796A057-3C70-8C41-936B-C329B4BAB1BF}" destId="{033F947B-AD4C-124D-B110-AE31A10F9593}" srcOrd="1" destOrd="0" parTransId="{32767C8D-B817-7C4F-BD9C-790BD3705C45}" sibTransId="{EFD0E0F0-87D7-364D-890C-35995FCE8F92}"/>
    <dgm:cxn modelId="{F72FA27F-C361-D847-A44F-0068EEB22E30}" srcId="{85684092-04EC-6642-94D8-16E50F330947}" destId="{41BBC0C7-DB5F-B645-8BD5-539A1D90D7D7}" srcOrd="1" destOrd="0" parTransId="{3BB67136-F9DC-C441-A129-C8D3AA4A703B}" sibTransId="{7918425F-543E-4D41-A3AA-547F4E1195D7}"/>
    <dgm:cxn modelId="{5342787C-8849-F249-8910-E63B33612A9C}" srcId="{A796A057-3C70-8C41-936B-C329B4BAB1BF}" destId="{14CE1D5C-5303-A34A-AD54-3840BB0ACA55}" srcOrd="0" destOrd="0" parTransId="{706E9D9F-0156-6C41-ABCA-E81C2D92BEDD}" sibTransId="{C34CE05A-A59F-8642-9E0D-1D24EFB98BDC}"/>
    <dgm:cxn modelId="{6B9D7513-E1CF-5647-BCFA-D28A7EC5E051}" type="presOf" srcId="{A2AF92C7-8CC4-7F42-A518-D2159FB5C6FF}" destId="{ABACA554-0692-FC43-9B01-CD9AEDC2CCF2}" srcOrd="0" destOrd="4" presId="urn:microsoft.com/office/officeart/2009/3/layout/IncreasingArrowsProcess"/>
    <dgm:cxn modelId="{C58D30D6-9E6F-4343-9C17-751710FB49DC}" srcId="{350E1C7F-5E9E-5344-87F4-10F43DCA72CE}" destId="{A796A057-3C70-8C41-936B-C329B4BAB1BF}" srcOrd="1" destOrd="0" parTransId="{BD76E3A5-F208-F542-816C-07D5E36A0AEF}" sibTransId="{CF25B5D1-6490-EF4C-B437-82F5B88F4675}"/>
    <dgm:cxn modelId="{F6772C21-3544-974D-AE92-619F6D10B529}" srcId="{85684092-04EC-6642-94D8-16E50F330947}" destId="{977EE0FD-12DD-E848-8DF9-0D62258C1553}" srcOrd="2" destOrd="0" parTransId="{65889A98-2B18-5444-99A2-6F0C5980AF56}" sibTransId="{0604A689-4DCD-374D-9663-9C23C418D759}"/>
    <dgm:cxn modelId="{384B8B59-E201-FE46-B55C-5F71877E4E3E}" type="presOf" srcId="{A98249F8-8FAB-D247-8E5E-AD989FEA124C}" destId="{A3BD9ECF-1AA3-784A-AF1D-34F3ADE443C6}" srcOrd="0" destOrd="2" presId="urn:microsoft.com/office/officeart/2009/3/layout/IncreasingArrowsProcess"/>
    <dgm:cxn modelId="{6D23A51F-F3CB-474E-8B7E-58D069262BE8}" type="presOf" srcId="{14CE1D5C-5303-A34A-AD54-3840BB0ACA55}" destId="{68BC2E96-4EED-384D-A754-E65E881573B8}" srcOrd="0" destOrd="0" presId="urn:microsoft.com/office/officeart/2009/3/layout/IncreasingArrowsProcess"/>
    <dgm:cxn modelId="{71D43F39-84BC-7C44-AAE7-4451623B5BFC}" type="presOf" srcId="{ED0BE58F-B33C-F843-AF4D-DC1D4BD5E74D}" destId="{A3BD9ECF-1AA3-784A-AF1D-34F3ADE443C6}" srcOrd="0" destOrd="3" presId="urn:microsoft.com/office/officeart/2009/3/layout/IncreasingArrowsProcess"/>
    <dgm:cxn modelId="{08E92F54-AC51-5E4D-A20D-C4FE776F3296}" srcId="{06F42255-C021-6C4B-892E-B445C034794D}" destId="{A98249F8-8FAB-D247-8E5E-AD989FEA124C}" srcOrd="2" destOrd="0" parTransId="{642C5B21-32D7-F247-BC0F-C01D21993B65}" sibTransId="{C70A96EE-9CE7-D24C-81AB-A1589275EBC7}"/>
    <dgm:cxn modelId="{22163340-07F4-9E4E-A2BA-874A40D6EDF8}" srcId="{A796A057-3C70-8C41-936B-C329B4BAB1BF}" destId="{C89AFEB1-8285-904D-82C2-359732C74741}" srcOrd="2" destOrd="0" parTransId="{07A1A915-E7CA-C140-A746-BBF003F36CF6}" sibTransId="{833581ED-09CE-B84E-BC1D-F4E272B6073A}"/>
    <dgm:cxn modelId="{A026CE93-CA5C-AE4C-8DCF-6A4A94CB9E47}" srcId="{A796A057-3C70-8C41-936B-C329B4BAB1BF}" destId="{993B2427-C20C-8E4A-9931-426565CE91ED}" srcOrd="4" destOrd="0" parTransId="{A735D36A-9A9F-AE4E-9394-03849EBD751A}" sibTransId="{CD73184D-A148-9240-B0FD-79AE0F7BDDF4}"/>
    <dgm:cxn modelId="{5F8E1692-7420-5D4E-95E2-53663E958E68}" type="presParOf" srcId="{0DA5EE9C-F6F9-D646-825A-BAA6F1524D81}" destId="{B5808CE4-CB2A-D64F-950A-1E358CB36993}" srcOrd="0" destOrd="0" presId="urn:microsoft.com/office/officeart/2009/3/layout/IncreasingArrowsProcess"/>
    <dgm:cxn modelId="{E1F2FB0C-051C-E046-BA35-E4E752595448}" type="presParOf" srcId="{0DA5EE9C-F6F9-D646-825A-BAA6F1524D81}" destId="{A3BD9ECF-1AA3-784A-AF1D-34F3ADE443C6}" srcOrd="1" destOrd="0" presId="urn:microsoft.com/office/officeart/2009/3/layout/IncreasingArrowsProcess"/>
    <dgm:cxn modelId="{6493FB59-603D-9644-9E1D-C0F83CBDFC24}" type="presParOf" srcId="{0DA5EE9C-F6F9-D646-825A-BAA6F1524D81}" destId="{16967852-39B6-FB4D-838E-5361A424B5F0}" srcOrd="2" destOrd="0" presId="urn:microsoft.com/office/officeart/2009/3/layout/IncreasingArrowsProcess"/>
    <dgm:cxn modelId="{09A62CA9-1563-E744-B945-63BC1AC3F6AC}" type="presParOf" srcId="{0DA5EE9C-F6F9-D646-825A-BAA6F1524D81}" destId="{68BC2E96-4EED-384D-A754-E65E881573B8}" srcOrd="3" destOrd="0" presId="urn:microsoft.com/office/officeart/2009/3/layout/IncreasingArrowsProcess"/>
    <dgm:cxn modelId="{9A990629-9899-EB46-BE08-49D120C8D62F}" type="presParOf" srcId="{0DA5EE9C-F6F9-D646-825A-BAA6F1524D81}" destId="{584FBD22-1F1B-A240-A2A0-D8B223B82A5F}" srcOrd="4" destOrd="0" presId="urn:microsoft.com/office/officeart/2009/3/layout/IncreasingArrowsProcess"/>
    <dgm:cxn modelId="{C19E8836-5BAC-CC43-A2F3-BF54651A5877}" type="presParOf" srcId="{0DA5EE9C-F6F9-D646-825A-BAA6F1524D81}" destId="{ABACA554-0692-FC43-9B01-CD9AEDC2CCF2}" srcOrd="5" destOrd="0" presId="urn:microsoft.com/office/officeart/2009/3/layout/IncreasingArrows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B12DBF-5499-B04D-B3B4-59D115E529D3}" type="doc">
      <dgm:prSet loTypeId="urn:microsoft.com/office/officeart/2005/8/layout/hierarchy4" loCatId="" qsTypeId="urn:microsoft.com/office/officeart/2005/8/quickstyle/simple4" qsCatId="simple" csTypeId="urn:microsoft.com/office/officeart/2005/8/colors/accent4_4" csCatId="accent4" phldr="1"/>
      <dgm:spPr/>
      <dgm:t>
        <a:bodyPr/>
        <a:lstStyle/>
        <a:p>
          <a:endParaRPr lang="en-US"/>
        </a:p>
      </dgm:t>
    </dgm:pt>
    <dgm:pt modelId="{53F06C22-610C-CA49-AFD4-599744200616}">
      <dgm:prSet phldrT="[Text]"/>
      <dgm:spPr/>
      <dgm:t>
        <a:bodyPr/>
        <a:lstStyle/>
        <a:p>
          <a:r>
            <a:rPr lang="en-US" dirty="0" smtClean="0"/>
            <a:t>Protection</a:t>
          </a:r>
          <a:endParaRPr lang="en-US" dirty="0"/>
        </a:p>
      </dgm:t>
    </dgm:pt>
    <dgm:pt modelId="{7B55AAC1-DBA3-C443-A991-AE81C1BB4AAE}" type="parTrans" cxnId="{07EA1A15-D336-0B4A-9D02-14877E2CCAD5}">
      <dgm:prSet/>
      <dgm:spPr/>
      <dgm:t>
        <a:bodyPr/>
        <a:lstStyle/>
        <a:p>
          <a:endParaRPr lang="en-US"/>
        </a:p>
      </dgm:t>
    </dgm:pt>
    <dgm:pt modelId="{AD8C9EB3-C154-614F-A275-CBB2B1910D36}" type="sibTrans" cxnId="{07EA1A15-D336-0B4A-9D02-14877E2CCAD5}">
      <dgm:prSet/>
      <dgm:spPr/>
      <dgm:t>
        <a:bodyPr/>
        <a:lstStyle/>
        <a:p>
          <a:endParaRPr lang="en-US"/>
        </a:p>
      </dgm:t>
    </dgm:pt>
    <dgm:pt modelId="{D73B9284-4F57-2A48-BC38-A9F3279A33CF}">
      <dgm:prSet phldrT="[Text]"/>
      <dgm:spPr/>
      <dgm:t>
        <a:bodyPr/>
        <a:lstStyle/>
        <a:p>
          <a:r>
            <a:rPr lang="en-US" dirty="0" smtClean="0">
              <a:latin typeface="Gill Sans"/>
              <a:cs typeface="Gill Sans"/>
            </a:rPr>
            <a:t>If you are sued</a:t>
          </a:r>
          <a:endParaRPr lang="en-US" dirty="0">
            <a:latin typeface="Gill Sans"/>
            <a:cs typeface="Gill Sans"/>
          </a:endParaRPr>
        </a:p>
      </dgm:t>
    </dgm:pt>
    <dgm:pt modelId="{54BEF2D9-5FD0-4540-8481-B508B58F7CAE}" type="parTrans" cxnId="{6B8FFB7D-2508-7249-AD6B-378634E1BFD4}">
      <dgm:prSet/>
      <dgm:spPr/>
      <dgm:t>
        <a:bodyPr/>
        <a:lstStyle/>
        <a:p>
          <a:endParaRPr lang="en-US"/>
        </a:p>
      </dgm:t>
    </dgm:pt>
    <dgm:pt modelId="{15B008A4-E749-AA49-8F35-81F4AADD5A5D}" type="sibTrans" cxnId="{6B8FFB7D-2508-7249-AD6B-378634E1BFD4}">
      <dgm:prSet/>
      <dgm:spPr/>
      <dgm:t>
        <a:bodyPr/>
        <a:lstStyle/>
        <a:p>
          <a:endParaRPr lang="en-US"/>
        </a:p>
      </dgm:t>
    </dgm:pt>
    <dgm:pt modelId="{68234E2D-1ACE-074B-89E4-F23365130CCE}">
      <dgm:prSet phldrT="[Text]"/>
      <dgm:spPr/>
      <dgm:t>
        <a:bodyPr/>
        <a:lstStyle/>
        <a:p>
          <a:r>
            <a:rPr lang="en-US" dirty="0" smtClean="0"/>
            <a:t>If you get sick</a:t>
          </a:r>
          <a:endParaRPr lang="en-US" dirty="0"/>
        </a:p>
      </dgm:t>
    </dgm:pt>
    <dgm:pt modelId="{BAAFFD9E-759D-0543-AB6B-7CF4B943C537}" type="parTrans" cxnId="{41610A02-5C57-6041-BB94-036B0AFECABE}">
      <dgm:prSet/>
      <dgm:spPr/>
      <dgm:t>
        <a:bodyPr/>
        <a:lstStyle/>
        <a:p>
          <a:endParaRPr lang="en-US"/>
        </a:p>
      </dgm:t>
    </dgm:pt>
    <dgm:pt modelId="{F2F16E91-6A15-4047-BA51-450B7F4A18D1}" type="sibTrans" cxnId="{41610A02-5C57-6041-BB94-036B0AFECABE}">
      <dgm:prSet/>
      <dgm:spPr/>
      <dgm:t>
        <a:bodyPr/>
        <a:lstStyle/>
        <a:p>
          <a:endParaRPr lang="en-US"/>
        </a:p>
      </dgm:t>
    </dgm:pt>
    <dgm:pt modelId="{3EC3DDD8-286E-9348-BA2F-C477156F3140}">
      <dgm:prSet phldrT="[Text]"/>
      <dgm:spPr/>
      <dgm:t>
        <a:bodyPr/>
        <a:lstStyle/>
        <a:p>
          <a:r>
            <a:rPr lang="en-US" dirty="0" smtClean="0"/>
            <a:t>In your will</a:t>
          </a:r>
          <a:endParaRPr lang="en-US" dirty="0"/>
        </a:p>
      </dgm:t>
    </dgm:pt>
    <dgm:pt modelId="{BF327C47-1C17-7E4C-93DB-5437D70EEE0E}" type="parTrans" cxnId="{EE3CB445-3181-3F4E-98E0-B1C3F32A9024}">
      <dgm:prSet/>
      <dgm:spPr/>
      <dgm:t>
        <a:bodyPr/>
        <a:lstStyle/>
        <a:p>
          <a:endParaRPr lang="en-US"/>
        </a:p>
      </dgm:t>
    </dgm:pt>
    <dgm:pt modelId="{F44BDDAF-AAF4-864D-9656-A749D02901FD}" type="sibTrans" cxnId="{EE3CB445-3181-3F4E-98E0-B1C3F32A9024}">
      <dgm:prSet/>
      <dgm:spPr/>
      <dgm:t>
        <a:bodyPr/>
        <a:lstStyle/>
        <a:p>
          <a:endParaRPr lang="en-US"/>
        </a:p>
      </dgm:t>
    </dgm:pt>
    <dgm:pt modelId="{D6FC3C97-0000-194E-AFEE-ABEF9B2C7D1A}">
      <dgm:prSet phldrT="[Text]"/>
      <dgm:spPr/>
      <dgm:t>
        <a:bodyPr/>
        <a:lstStyle/>
        <a:p>
          <a:r>
            <a:rPr lang="en-US" dirty="0" smtClean="0"/>
            <a:t>If you die</a:t>
          </a:r>
          <a:endParaRPr lang="en-US" dirty="0"/>
        </a:p>
      </dgm:t>
    </dgm:pt>
    <dgm:pt modelId="{78904CF4-F804-BB41-BD73-6D3C8CA5F7DC}" type="parTrans" cxnId="{5C58A521-1A60-6A42-B328-D352B1D8DB1F}">
      <dgm:prSet/>
      <dgm:spPr/>
      <dgm:t>
        <a:bodyPr/>
        <a:lstStyle/>
        <a:p>
          <a:endParaRPr lang="en-US"/>
        </a:p>
      </dgm:t>
    </dgm:pt>
    <dgm:pt modelId="{9E6A8625-AA9E-7945-9061-179E39018971}" type="sibTrans" cxnId="{5C58A521-1A60-6A42-B328-D352B1D8DB1F}">
      <dgm:prSet/>
      <dgm:spPr/>
      <dgm:t>
        <a:bodyPr/>
        <a:lstStyle/>
        <a:p>
          <a:endParaRPr lang="en-US"/>
        </a:p>
      </dgm:t>
    </dgm:pt>
    <dgm:pt modelId="{275742BB-DD7D-B241-B58A-6E8A358FDB04}" type="pres">
      <dgm:prSet presAssocID="{CDB12DBF-5499-B04D-B3B4-59D115E529D3}" presName="Name0" presStyleCnt="0">
        <dgm:presLayoutVars>
          <dgm:chPref val="1"/>
          <dgm:dir/>
          <dgm:animOne val="branch"/>
          <dgm:animLvl val="lvl"/>
          <dgm:resizeHandles/>
        </dgm:presLayoutVars>
      </dgm:prSet>
      <dgm:spPr/>
      <dgm:t>
        <a:bodyPr/>
        <a:lstStyle/>
        <a:p>
          <a:endParaRPr lang="en-US"/>
        </a:p>
      </dgm:t>
    </dgm:pt>
    <dgm:pt modelId="{B2AE23F2-DB4F-784E-8AD8-794C54D9F395}" type="pres">
      <dgm:prSet presAssocID="{53F06C22-610C-CA49-AFD4-599744200616}" presName="vertOne" presStyleCnt="0"/>
      <dgm:spPr/>
    </dgm:pt>
    <dgm:pt modelId="{8CE4E6BE-643C-1048-8B79-A928C7CD0685}" type="pres">
      <dgm:prSet presAssocID="{53F06C22-610C-CA49-AFD4-599744200616}" presName="txOne" presStyleLbl="node0" presStyleIdx="0" presStyleCnt="1" custScaleY="18973" custLinFactNeighborY="-74577">
        <dgm:presLayoutVars>
          <dgm:chPref val="3"/>
        </dgm:presLayoutVars>
      </dgm:prSet>
      <dgm:spPr/>
      <dgm:t>
        <a:bodyPr/>
        <a:lstStyle/>
        <a:p>
          <a:endParaRPr lang="en-US"/>
        </a:p>
      </dgm:t>
    </dgm:pt>
    <dgm:pt modelId="{31D1563B-7285-7042-8173-A2D7CE81DD5A}" type="pres">
      <dgm:prSet presAssocID="{53F06C22-610C-CA49-AFD4-599744200616}" presName="parTransOne" presStyleCnt="0"/>
      <dgm:spPr/>
    </dgm:pt>
    <dgm:pt modelId="{E9EA7466-799A-0348-9C6F-B11F79AC21B8}" type="pres">
      <dgm:prSet presAssocID="{53F06C22-610C-CA49-AFD4-599744200616}" presName="horzOne" presStyleCnt="0"/>
      <dgm:spPr/>
    </dgm:pt>
    <dgm:pt modelId="{C2C2A0B1-308B-FB41-A737-81DEC1E07A54}" type="pres">
      <dgm:prSet presAssocID="{D73B9284-4F57-2A48-BC38-A9F3279A33CF}" presName="vertTwo" presStyleCnt="0"/>
      <dgm:spPr/>
    </dgm:pt>
    <dgm:pt modelId="{1702A40D-8B29-4040-8397-24A40CF07778}" type="pres">
      <dgm:prSet presAssocID="{D73B9284-4F57-2A48-BC38-A9F3279A33CF}" presName="txTwo" presStyleLbl="node2" presStyleIdx="0" presStyleCnt="4" custScaleY="28787" custLinFactNeighborY="-32578">
        <dgm:presLayoutVars>
          <dgm:chPref val="3"/>
        </dgm:presLayoutVars>
      </dgm:prSet>
      <dgm:spPr/>
      <dgm:t>
        <a:bodyPr/>
        <a:lstStyle/>
        <a:p>
          <a:endParaRPr lang="en-US"/>
        </a:p>
      </dgm:t>
    </dgm:pt>
    <dgm:pt modelId="{D152C708-A661-454E-93CE-F4821E928033}" type="pres">
      <dgm:prSet presAssocID="{D73B9284-4F57-2A48-BC38-A9F3279A33CF}" presName="horzTwo" presStyleCnt="0"/>
      <dgm:spPr/>
    </dgm:pt>
    <dgm:pt modelId="{11646DCF-BF89-8943-9094-A39EABEEE147}" type="pres">
      <dgm:prSet presAssocID="{15B008A4-E749-AA49-8F35-81F4AADD5A5D}" presName="sibSpaceTwo" presStyleCnt="0"/>
      <dgm:spPr/>
    </dgm:pt>
    <dgm:pt modelId="{ED9FABCE-C665-9D47-A3E9-0E20A4E72E30}" type="pres">
      <dgm:prSet presAssocID="{68234E2D-1ACE-074B-89E4-F23365130CCE}" presName="vertTwo" presStyleCnt="0"/>
      <dgm:spPr/>
    </dgm:pt>
    <dgm:pt modelId="{3DB15BEA-0AEF-1141-839C-81F118352279}" type="pres">
      <dgm:prSet presAssocID="{68234E2D-1ACE-074B-89E4-F23365130CCE}" presName="txTwo" presStyleLbl="node2" presStyleIdx="1" presStyleCnt="4" custScaleY="28787" custLinFactNeighborY="-32578">
        <dgm:presLayoutVars>
          <dgm:chPref val="3"/>
        </dgm:presLayoutVars>
      </dgm:prSet>
      <dgm:spPr/>
      <dgm:t>
        <a:bodyPr/>
        <a:lstStyle/>
        <a:p>
          <a:endParaRPr lang="en-US"/>
        </a:p>
      </dgm:t>
    </dgm:pt>
    <dgm:pt modelId="{D9CE7211-505A-8E42-B70F-E10FF12A886F}" type="pres">
      <dgm:prSet presAssocID="{68234E2D-1ACE-074B-89E4-F23365130CCE}" presName="horzTwo" presStyleCnt="0"/>
      <dgm:spPr/>
    </dgm:pt>
    <dgm:pt modelId="{F79FECC4-526F-F745-B3BA-90D3C82DC5BB}" type="pres">
      <dgm:prSet presAssocID="{F2F16E91-6A15-4047-BA51-450B7F4A18D1}" presName="sibSpaceTwo" presStyleCnt="0"/>
      <dgm:spPr/>
    </dgm:pt>
    <dgm:pt modelId="{55AEDA01-B6E5-4049-A635-A7331F863D55}" type="pres">
      <dgm:prSet presAssocID="{3EC3DDD8-286E-9348-BA2F-C477156F3140}" presName="vertTwo" presStyleCnt="0"/>
      <dgm:spPr/>
    </dgm:pt>
    <dgm:pt modelId="{90E09E81-D0DE-AA45-BC66-F26960B45BAF}" type="pres">
      <dgm:prSet presAssocID="{3EC3DDD8-286E-9348-BA2F-C477156F3140}" presName="txTwo" presStyleLbl="node2" presStyleIdx="2" presStyleCnt="4" custScaleY="28787" custLinFactNeighborY="-32578">
        <dgm:presLayoutVars>
          <dgm:chPref val="3"/>
        </dgm:presLayoutVars>
      </dgm:prSet>
      <dgm:spPr/>
      <dgm:t>
        <a:bodyPr/>
        <a:lstStyle/>
        <a:p>
          <a:endParaRPr lang="en-US"/>
        </a:p>
      </dgm:t>
    </dgm:pt>
    <dgm:pt modelId="{06CC99EC-59AD-7E4A-8329-D882C624676C}" type="pres">
      <dgm:prSet presAssocID="{3EC3DDD8-286E-9348-BA2F-C477156F3140}" presName="horzTwo" presStyleCnt="0"/>
      <dgm:spPr/>
    </dgm:pt>
    <dgm:pt modelId="{4EF14F60-7C00-3142-8B72-901312F5AABE}" type="pres">
      <dgm:prSet presAssocID="{F44BDDAF-AAF4-864D-9656-A749D02901FD}" presName="sibSpaceTwo" presStyleCnt="0"/>
      <dgm:spPr/>
    </dgm:pt>
    <dgm:pt modelId="{494B9893-0F5F-8642-8C42-E600A24CFFF9}" type="pres">
      <dgm:prSet presAssocID="{D6FC3C97-0000-194E-AFEE-ABEF9B2C7D1A}" presName="vertTwo" presStyleCnt="0"/>
      <dgm:spPr/>
    </dgm:pt>
    <dgm:pt modelId="{0F88390A-ACC9-2C46-AE55-612AEF1B5405}" type="pres">
      <dgm:prSet presAssocID="{D6FC3C97-0000-194E-AFEE-ABEF9B2C7D1A}" presName="txTwo" presStyleLbl="node2" presStyleIdx="3" presStyleCnt="4" custScaleY="28787" custLinFactNeighborY="-32578">
        <dgm:presLayoutVars>
          <dgm:chPref val="3"/>
        </dgm:presLayoutVars>
      </dgm:prSet>
      <dgm:spPr/>
      <dgm:t>
        <a:bodyPr/>
        <a:lstStyle/>
        <a:p>
          <a:endParaRPr lang="en-US"/>
        </a:p>
      </dgm:t>
    </dgm:pt>
    <dgm:pt modelId="{97BA6129-C06A-0C44-AC07-2D62EEE53E34}" type="pres">
      <dgm:prSet presAssocID="{D6FC3C97-0000-194E-AFEE-ABEF9B2C7D1A}" presName="horzTwo" presStyleCnt="0"/>
      <dgm:spPr/>
    </dgm:pt>
  </dgm:ptLst>
  <dgm:cxnLst>
    <dgm:cxn modelId="{28B700A7-AD77-304B-876F-110087D0A246}" type="presOf" srcId="{3EC3DDD8-286E-9348-BA2F-C477156F3140}" destId="{90E09E81-D0DE-AA45-BC66-F26960B45BAF}" srcOrd="0" destOrd="0" presId="urn:microsoft.com/office/officeart/2005/8/layout/hierarchy4"/>
    <dgm:cxn modelId="{EBBBC2A3-6D8E-B448-BB76-40AD3D758ABA}" type="presOf" srcId="{D6FC3C97-0000-194E-AFEE-ABEF9B2C7D1A}" destId="{0F88390A-ACC9-2C46-AE55-612AEF1B5405}" srcOrd="0" destOrd="0" presId="urn:microsoft.com/office/officeart/2005/8/layout/hierarchy4"/>
    <dgm:cxn modelId="{D485AA45-BD9E-2640-984E-3D442751087E}" type="presOf" srcId="{CDB12DBF-5499-B04D-B3B4-59D115E529D3}" destId="{275742BB-DD7D-B241-B58A-6E8A358FDB04}" srcOrd="0" destOrd="0" presId="urn:microsoft.com/office/officeart/2005/8/layout/hierarchy4"/>
    <dgm:cxn modelId="{07EA1A15-D336-0B4A-9D02-14877E2CCAD5}" srcId="{CDB12DBF-5499-B04D-B3B4-59D115E529D3}" destId="{53F06C22-610C-CA49-AFD4-599744200616}" srcOrd="0" destOrd="0" parTransId="{7B55AAC1-DBA3-C443-A991-AE81C1BB4AAE}" sibTransId="{AD8C9EB3-C154-614F-A275-CBB2B1910D36}"/>
    <dgm:cxn modelId="{4A679E4A-253B-0F4E-A89B-24B7A86F1BE7}" type="presOf" srcId="{68234E2D-1ACE-074B-89E4-F23365130CCE}" destId="{3DB15BEA-0AEF-1141-839C-81F118352279}" srcOrd="0" destOrd="0" presId="urn:microsoft.com/office/officeart/2005/8/layout/hierarchy4"/>
    <dgm:cxn modelId="{41610A02-5C57-6041-BB94-036B0AFECABE}" srcId="{53F06C22-610C-CA49-AFD4-599744200616}" destId="{68234E2D-1ACE-074B-89E4-F23365130CCE}" srcOrd="1" destOrd="0" parTransId="{BAAFFD9E-759D-0543-AB6B-7CF4B943C537}" sibTransId="{F2F16E91-6A15-4047-BA51-450B7F4A18D1}"/>
    <dgm:cxn modelId="{5C58A521-1A60-6A42-B328-D352B1D8DB1F}" srcId="{53F06C22-610C-CA49-AFD4-599744200616}" destId="{D6FC3C97-0000-194E-AFEE-ABEF9B2C7D1A}" srcOrd="3" destOrd="0" parTransId="{78904CF4-F804-BB41-BD73-6D3C8CA5F7DC}" sibTransId="{9E6A8625-AA9E-7945-9061-179E39018971}"/>
    <dgm:cxn modelId="{AADA2E8C-F629-5448-9E5D-6D926C088322}" type="presOf" srcId="{53F06C22-610C-CA49-AFD4-599744200616}" destId="{8CE4E6BE-643C-1048-8B79-A928C7CD0685}" srcOrd="0" destOrd="0" presId="urn:microsoft.com/office/officeart/2005/8/layout/hierarchy4"/>
    <dgm:cxn modelId="{58E678D2-84D7-A44F-A810-FCC1D7B3DDA2}" type="presOf" srcId="{D73B9284-4F57-2A48-BC38-A9F3279A33CF}" destId="{1702A40D-8B29-4040-8397-24A40CF07778}" srcOrd="0" destOrd="0" presId="urn:microsoft.com/office/officeart/2005/8/layout/hierarchy4"/>
    <dgm:cxn modelId="{EE3CB445-3181-3F4E-98E0-B1C3F32A9024}" srcId="{53F06C22-610C-CA49-AFD4-599744200616}" destId="{3EC3DDD8-286E-9348-BA2F-C477156F3140}" srcOrd="2" destOrd="0" parTransId="{BF327C47-1C17-7E4C-93DB-5437D70EEE0E}" sibTransId="{F44BDDAF-AAF4-864D-9656-A749D02901FD}"/>
    <dgm:cxn modelId="{6B8FFB7D-2508-7249-AD6B-378634E1BFD4}" srcId="{53F06C22-610C-CA49-AFD4-599744200616}" destId="{D73B9284-4F57-2A48-BC38-A9F3279A33CF}" srcOrd="0" destOrd="0" parTransId="{54BEF2D9-5FD0-4540-8481-B508B58F7CAE}" sibTransId="{15B008A4-E749-AA49-8F35-81F4AADD5A5D}"/>
    <dgm:cxn modelId="{6438E3ED-32CF-144B-9D06-8C5C6736AEFE}" type="presParOf" srcId="{275742BB-DD7D-B241-B58A-6E8A358FDB04}" destId="{B2AE23F2-DB4F-784E-8AD8-794C54D9F395}" srcOrd="0" destOrd="0" presId="urn:microsoft.com/office/officeart/2005/8/layout/hierarchy4"/>
    <dgm:cxn modelId="{833C1A3B-CF9D-E645-9CC8-07CF87CDC967}" type="presParOf" srcId="{B2AE23F2-DB4F-784E-8AD8-794C54D9F395}" destId="{8CE4E6BE-643C-1048-8B79-A928C7CD0685}" srcOrd="0" destOrd="0" presId="urn:microsoft.com/office/officeart/2005/8/layout/hierarchy4"/>
    <dgm:cxn modelId="{B0C053D4-7DF3-6D4B-A0DA-B89059B2F5F5}" type="presParOf" srcId="{B2AE23F2-DB4F-784E-8AD8-794C54D9F395}" destId="{31D1563B-7285-7042-8173-A2D7CE81DD5A}" srcOrd="1" destOrd="0" presId="urn:microsoft.com/office/officeart/2005/8/layout/hierarchy4"/>
    <dgm:cxn modelId="{7CE116CF-CA66-B34A-A3A5-403D16487B95}" type="presParOf" srcId="{B2AE23F2-DB4F-784E-8AD8-794C54D9F395}" destId="{E9EA7466-799A-0348-9C6F-B11F79AC21B8}" srcOrd="2" destOrd="0" presId="urn:microsoft.com/office/officeart/2005/8/layout/hierarchy4"/>
    <dgm:cxn modelId="{8A7D6B02-91AA-A747-B27C-F321F6B7F905}" type="presParOf" srcId="{E9EA7466-799A-0348-9C6F-B11F79AC21B8}" destId="{C2C2A0B1-308B-FB41-A737-81DEC1E07A54}" srcOrd="0" destOrd="0" presId="urn:microsoft.com/office/officeart/2005/8/layout/hierarchy4"/>
    <dgm:cxn modelId="{E77788AF-AFDC-3544-96E9-3324DBA6DDC0}" type="presParOf" srcId="{C2C2A0B1-308B-FB41-A737-81DEC1E07A54}" destId="{1702A40D-8B29-4040-8397-24A40CF07778}" srcOrd="0" destOrd="0" presId="urn:microsoft.com/office/officeart/2005/8/layout/hierarchy4"/>
    <dgm:cxn modelId="{763B8175-FB21-9E45-A563-B770A9273A1D}" type="presParOf" srcId="{C2C2A0B1-308B-FB41-A737-81DEC1E07A54}" destId="{D152C708-A661-454E-93CE-F4821E928033}" srcOrd="1" destOrd="0" presId="urn:microsoft.com/office/officeart/2005/8/layout/hierarchy4"/>
    <dgm:cxn modelId="{73371649-C815-604A-A22C-A995A3A18F1A}" type="presParOf" srcId="{E9EA7466-799A-0348-9C6F-B11F79AC21B8}" destId="{11646DCF-BF89-8943-9094-A39EABEEE147}" srcOrd="1" destOrd="0" presId="urn:microsoft.com/office/officeart/2005/8/layout/hierarchy4"/>
    <dgm:cxn modelId="{D5F4D6B2-D090-1B42-9362-A5B36356ADAF}" type="presParOf" srcId="{E9EA7466-799A-0348-9C6F-B11F79AC21B8}" destId="{ED9FABCE-C665-9D47-A3E9-0E20A4E72E30}" srcOrd="2" destOrd="0" presId="urn:microsoft.com/office/officeart/2005/8/layout/hierarchy4"/>
    <dgm:cxn modelId="{4CEE24F8-300F-9D48-BFCA-0FE16FC79FE1}" type="presParOf" srcId="{ED9FABCE-C665-9D47-A3E9-0E20A4E72E30}" destId="{3DB15BEA-0AEF-1141-839C-81F118352279}" srcOrd="0" destOrd="0" presId="urn:microsoft.com/office/officeart/2005/8/layout/hierarchy4"/>
    <dgm:cxn modelId="{E09888FA-0EEC-CF4D-9CCB-4647469B352A}" type="presParOf" srcId="{ED9FABCE-C665-9D47-A3E9-0E20A4E72E30}" destId="{D9CE7211-505A-8E42-B70F-E10FF12A886F}" srcOrd="1" destOrd="0" presId="urn:microsoft.com/office/officeart/2005/8/layout/hierarchy4"/>
    <dgm:cxn modelId="{1B32782C-D9C1-0541-BCD0-855A7D272479}" type="presParOf" srcId="{E9EA7466-799A-0348-9C6F-B11F79AC21B8}" destId="{F79FECC4-526F-F745-B3BA-90D3C82DC5BB}" srcOrd="3" destOrd="0" presId="urn:microsoft.com/office/officeart/2005/8/layout/hierarchy4"/>
    <dgm:cxn modelId="{18B37E7F-C5AF-8849-8CAA-ABE50F8CD50B}" type="presParOf" srcId="{E9EA7466-799A-0348-9C6F-B11F79AC21B8}" destId="{55AEDA01-B6E5-4049-A635-A7331F863D55}" srcOrd="4" destOrd="0" presId="urn:microsoft.com/office/officeart/2005/8/layout/hierarchy4"/>
    <dgm:cxn modelId="{F313AD7C-B03E-5C44-8D09-C256E3C0C682}" type="presParOf" srcId="{55AEDA01-B6E5-4049-A635-A7331F863D55}" destId="{90E09E81-D0DE-AA45-BC66-F26960B45BAF}" srcOrd="0" destOrd="0" presId="urn:microsoft.com/office/officeart/2005/8/layout/hierarchy4"/>
    <dgm:cxn modelId="{D2A5A164-03A9-4D40-B88E-C855494848C2}" type="presParOf" srcId="{55AEDA01-B6E5-4049-A635-A7331F863D55}" destId="{06CC99EC-59AD-7E4A-8329-D882C624676C}" srcOrd="1" destOrd="0" presId="urn:microsoft.com/office/officeart/2005/8/layout/hierarchy4"/>
    <dgm:cxn modelId="{7066CCEE-4945-E842-9A7B-960831EEBE81}" type="presParOf" srcId="{E9EA7466-799A-0348-9C6F-B11F79AC21B8}" destId="{4EF14F60-7C00-3142-8B72-901312F5AABE}" srcOrd="5" destOrd="0" presId="urn:microsoft.com/office/officeart/2005/8/layout/hierarchy4"/>
    <dgm:cxn modelId="{BA88D60C-10C3-BC45-A4BB-A5891427CDEB}" type="presParOf" srcId="{E9EA7466-799A-0348-9C6F-B11F79AC21B8}" destId="{494B9893-0F5F-8642-8C42-E600A24CFFF9}" srcOrd="6" destOrd="0" presId="urn:microsoft.com/office/officeart/2005/8/layout/hierarchy4"/>
    <dgm:cxn modelId="{F00A6C38-964E-D34B-B4DB-62881F8B2B7C}" type="presParOf" srcId="{494B9893-0F5F-8642-8C42-E600A24CFFF9}" destId="{0F88390A-ACC9-2C46-AE55-612AEF1B5405}" srcOrd="0" destOrd="0" presId="urn:microsoft.com/office/officeart/2005/8/layout/hierarchy4"/>
    <dgm:cxn modelId="{B8BCE826-001C-5A43-AFA6-B4CF355CD952}" type="presParOf" srcId="{494B9893-0F5F-8642-8C42-E600A24CFFF9}" destId="{97BA6129-C06A-0C44-AC07-2D62EEE53E34}"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07EF20-D19D-E44E-A0E8-68D4AA754005}" type="doc">
      <dgm:prSet loTypeId="urn:microsoft.com/office/officeart/2005/8/layout/hierarchy4" loCatId="" qsTypeId="urn:microsoft.com/office/officeart/2005/8/quickstyle/simple4" qsCatId="simple" csTypeId="urn:microsoft.com/office/officeart/2005/8/colors/accent1_2#1" csCatId="accent1" phldr="1"/>
      <dgm:spPr/>
      <dgm:t>
        <a:bodyPr/>
        <a:lstStyle/>
        <a:p>
          <a:endParaRPr lang="en-US"/>
        </a:p>
      </dgm:t>
    </dgm:pt>
    <dgm:pt modelId="{01F4ADA9-CF61-224C-BA1D-0641C2700C68}">
      <dgm:prSet phldrT="[Text]" custT="1"/>
      <dgm:spPr/>
      <dgm:t>
        <a:bodyPr/>
        <a:lstStyle/>
        <a:p>
          <a:r>
            <a:rPr lang="en-US" sz="2000" dirty="0" smtClean="0">
              <a:latin typeface="Gill Sans"/>
              <a:cs typeface="Gill Sans"/>
            </a:rPr>
            <a:t>ASSETS</a:t>
          </a:r>
          <a:endParaRPr lang="en-US" sz="2000" dirty="0">
            <a:latin typeface="Gill Sans"/>
            <a:cs typeface="Gill Sans"/>
          </a:endParaRPr>
        </a:p>
      </dgm:t>
    </dgm:pt>
    <dgm:pt modelId="{06F3D506-017B-8743-B21F-A7C87A4638FA}" type="parTrans" cxnId="{DFB7A492-7D48-8D41-AA93-FA0A8FC5A3D5}">
      <dgm:prSet/>
      <dgm:spPr/>
      <dgm:t>
        <a:bodyPr/>
        <a:lstStyle/>
        <a:p>
          <a:endParaRPr lang="en-US"/>
        </a:p>
      </dgm:t>
    </dgm:pt>
    <dgm:pt modelId="{E510DCBA-EF5E-924F-B4AE-0D170FBC0674}" type="sibTrans" cxnId="{DFB7A492-7D48-8D41-AA93-FA0A8FC5A3D5}">
      <dgm:prSet/>
      <dgm:spPr/>
      <dgm:t>
        <a:bodyPr/>
        <a:lstStyle/>
        <a:p>
          <a:endParaRPr lang="en-US"/>
        </a:p>
      </dgm:t>
    </dgm:pt>
    <dgm:pt modelId="{1751E158-BEE9-4848-BB49-F1BC9B9CF491}">
      <dgm:prSet phldrT="[Text]"/>
      <dgm:spPr/>
      <dgm:t>
        <a:bodyPr/>
        <a:lstStyle/>
        <a:p>
          <a:r>
            <a:rPr lang="en-US" dirty="0" smtClean="0">
              <a:latin typeface="Gill Sans"/>
              <a:cs typeface="Gill Sans"/>
            </a:rPr>
            <a:t>Personal Property</a:t>
          </a:r>
          <a:endParaRPr lang="en-US" dirty="0">
            <a:latin typeface="Gill Sans"/>
            <a:cs typeface="Gill Sans"/>
          </a:endParaRPr>
        </a:p>
      </dgm:t>
    </dgm:pt>
    <dgm:pt modelId="{6E802D4E-C5F6-9F43-92AB-6328659D411E}" type="parTrans" cxnId="{4CC494CF-3AAD-7347-831A-F8BBE1878B62}">
      <dgm:prSet/>
      <dgm:spPr/>
      <dgm:t>
        <a:bodyPr/>
        <a:lstStyle/>
        <a:p>
          <a:endParaRPr lang="en-US"/>
        </a:p>
      </dgm:t>
    </dgm:pt>
    <dgm:pt modelId="{F97771C2-E190-0545-A422-52378C20AEB0}" type="sibTrans" cxnId="{4CC494CF-3AAD-7347-831A-F8BBE1878B62}">
      <dgm:prSet/>
      <dgm:spPr/>
      <dgm:t>
        <a:bodyPr/>
        <a:lstStyle/>
        <a:p>
          <a:endParaRPr lang="en-US"/>
        </a:p>
      </dgm:t>
    </dgm:pt>
    <dgm:pt modelId="{DE88A585-329F-4342-8CD6-EA95105E89C6}">
      <dgm:prSet phldrT="[Text]"/>
      <dgm:spPr/>
      <dgm:t>
        <a:bodyPr/>
        <a:lstStyle/>
        <a:p>
          <a:r>
            <a:rPr lang="en-US" dirty="0" smtClean="0">
              <a:latin typeface="Gill Sans"/>
              <a:cs typeface="Gill Sans"/>
            </a:rPr>
            <a:t>Savings</a:t>
          </a:r>
          <a:endParaRPr lang="en-US" dirty="0">
            <a:latin typeface="Gill Sans"/>
            <a:cs typeface="Gill Sans"/>
          </a:endParaRPr>
        </a:p>
      </dgm:t>
    </dgm:pt>
    <dgm:pt modelId="{AF447908-B41E-3D41-8020-F7AC5685B493}" type="parTrans" cxnId="{765C33F9-1D8A-A846-A103-2C30455D4565}">
      <dgm:prSet/>
      <dgm:spPr/>
      <dgm:t>
        <a:bodyPr/>
        <a:lstStyle/>
        <a:p>
          <a:endParaRPr lang="en-US"/>
        </a:p>
      </dgm:t>
    </dgm:pt>
    <dgm:pt modelId="{C0591585-480E-C341-91A1-CCDF847D7D9D}" type="sibTrans" cxnId="{765C33F9-1D8A-A846-A103-2C30455D4565}">
      <dgm:prSet/>
      <dgm:spPr/>
      <dgm:t>
        <a:bodyPr/>
        <a:lstStyle/>
        <a:p>
          <a:endParaRPr lang="en-US"/>
        </a:p>
      </dgm:t>
    </dgm:pt>
    <dgm:pt modelId="{649E079F-4605-4241-9ED7-07B455C0EA00}">
      <dgm:prSet phldrT="[Text]"/>
      <dgm:spPr/>
      <dgm:t>
        <a:bodyPr/>
        <a:lstStyle/>
        <a:p>
          <a:r>
            <a:rPr lang="en-US" dirty="0" smtClean="0">
              <a:latin typeface="Gill Sans"/>
              <a:cs typeface="Gill Sans"/>
            </a:rPr>
            <a:t>Investments</a:t>
          </a:r>
          <a:endParaRPr lang="en-US" dirty="0">
            <a:latin typeface="Gill Sans"/>
            <a:cs typeface="Gill Sans"/>
          </a:endParaRPr>
        </a:p>
      </dgm:t>
    </dgm:pt>
    <dgm:pt modelId="{D4B24C86-13A8-B447-B552-6B4038215E1C}" type="parTrans" cxnId="{D4D45B84-D262-FC42-A775-A23865E5E1E5}">
      <dgm:prSet/>
      <dgm:spPr/>
      <dgm:t>
        <a:bodyPr/>
        <a:lstStyle/>
        <a:p>
          <a:endParaRPr lang="en-US"/>
        </a:p>
      </dgm:t>
    </dgm:pt>
    <dgm:pt modelId="{56715C0E-2D62-694C-B82F-33E87A9B6746}" type="sibTrans" cxnId="{D4D45B84-D262-FC42-A775-A23865E5E1E5}">
      <dgm:prSet/>
      <dgm:spPr/>
      <dgm:t>
        <a:bodyPr/>
        <a:lstStyle/>
        <a:p>
          <a:endParaRPr lang="en-US"/>
        </a:p>
      </dgm:t>
    </dgm:pt>
    <dgm:pt modelId="{6FCC5860-08E7-BD4F-A107-FC2F925B732F}">
      <dgm:prSet phldrT="[Text]"/>
      <dgm:spPr/>
      <dgm:t>
        <a:bodyPr/>
        <a:lstStyle/>
        <a:p>
          <a:r>
            <a:rPr lang="en-US" dirty="0" smtClean="0">
              <a:latin typeface="Gill Sans"/>
              <a:cs typeface="Gill Sans"/>
            </a:rPr>
            <a:t>Retirement</a:t>
          </a:r>
          <a:endParaRPr lang="en-US" dirty="0">
            <a:latin typeface="Gill Sans"/>
            <a:cs typeface="Gill Sans"/>
          </a:endParaRPr>
        </a:p>
      </dgm:t>
    </dgm:pt>
    <dgm:pt modelId="{8C6CC4E6-A49B-D44D-B237-84333F11849A}" type="parTrans" cxnId="{5B264171-8857-8E42-8627-23280A253681}">
      <dgm:prSet/>
      <dgm:spPr/>
      <dgm:t>
        <a:bodyPr/>
        <a:lstStyle/>
        <a:p>
          <a:endParaRPr lang="en-US"/>
        </a:p>
      </dgm:t>
    </dgm:pt>
    <dgm:pt modelId="{112D5683-64BF-1241-9DF9-0627FF24EEFF}" type="sibTrans" cxnId="{5B264171-8857-8E42-8627-23280A253681}">
      <dgm:prSet/>
      <dgm:spPr/>
      <dgm:t>
        <a:bodyPr/>
        <a:lstStyle/>
        <a:p>
          <a:endParaRPr lang="en-US"/>
        </a:p>
      </dgm:t>
    </dgm:pt>
    <dgm:pt modelId="{6ABAF0BB-505C-F14C-A6A7-0EABDADDFE64}">
      <dgm:prSet phldrT="[Text]"/>
      <dgm:spPr/>
      <dgm:t>
        <a:bodyPr/>
        <a:lstStyle/>
        <a:p>
          <a:r>
            <a:rPr lang="en-US" dirty="0" smtClean="0">
              <a:latin typeface="Gill Sans"/>
              <a:cs typeface="Gill Sans"/>
            </a:rPr>
            <a:t>Real Estate</a:t>
          </a:r>
          <a:endParaRPr lang="en-US" dirty="0">
            <a:latin typeface="Gill Sans"/>
            <a:cs typeface="Gill Sans"/>
          </a:endParaRPr>
        </a:p>
      </dgm:t>
    </dgm:pt>
    <dgm:pt modelId="{06A9B4AD-57AF-C140-988D-D91CCBC38188}" type="parTrans" cxnId="{B49CDA74-2D42-3241-93C9-901F0D6A6A33}">
      <dgm:prSet/>
      <dgm:spPr/>
      <dgm:t>
        <a:bodyPr/>
        <a:lstStyle/>
        <a:p>
          <a:endParaRPr lang="en-US"/>
        </a:p>
      </dgm:t>
    </dgm:pt>
    <dgm:pt modelId="{41DCD64E-7F15-1A4C-A680-2BA9555D7E57}" type="sibTrans" cxnId="{B49CDA74-2D42-3241-93C9-901F0D6A6A33}">
      <dgm:prSet/>
      <dgm:spPr/>
      <dgm:t>
        <a:bodyPr/>
        <a:lstStyle/>
        <a:p>
          <a:endParaRPr lang="en-US"/>
        </a:p>
      </dgm:t>
    </dgm:pt>
    <dgm:pt modelId="{B250BAFF-0328-414F-B4A6-C1BF6AF06A7F}">
      <dgm:prSet phldrT="[Text]"/>
      <dgm:spPr/>
      <dgm:t>
        <a:bodyPr/>
        <a:lstStyle/>
        <a:p>
          <a:r>
            <a:rPr lang="en-US" dirty="0" smtClean="0">
              <a:latin typeface="Gill Sans"/>
              <a:cs typeface="Gill Sans"/>
            </a:rPr>
            <a:t>Business</a:t>
          </a:r>
          <a:endParaRPr lang="en-US" dirty="0">
            <a:latin typeface="Gill Sans"/>
            <a:cs typeface="Gill Sans"/>
          </a:endParaRPr>
        </a:p>
      </dgm:t>
    </dgm:pt>
    <dgm:pt modelId="{8C4149FC-E5CD-9348-8644-1528A280B402}" type="parTrans" cxnId="{FF7C0546-5531-C54A-BDF7-E7BD7855C955}">
      <dgm:prSet/>
      <dgm:spPr/>
      <dgm:t>
        <a:bodyPr/>
        <a:lstStyle/>
        <a:p>
          <a:endParaRPr lang="en-US"/>
        </a:p>
      </dgm:t>
    </dgm:pt>
    <dgm:pt modelId="{3B428016-B666-6843-A245-AD03FD58F7C2}" type="sibTrans" cxnId="{FF7C0546-5531-C54A-BDF7-E7BD7855C955}">
      <dgm:prSet/>
      <dgm:spPr/>
      <dgm:t>
        <a:bodyPr/>
        <a:lstStyle/>
        <a:p>
          <a:endParaRPr lang="en-US"/>
        </a:p>
      </dgm:t>
    </dgm:pt>
    <dgm:pt modelId="{85E21756-4E87-6244-91EF-415E2639A093}">
      <dgm:prSet phldrT="[Text]"/>
      <dgm:spPr/>
      <dgm:t>
        <a:bodyPr/>
        <a:lstStyle/>
        <a:p>
          <a:r>
            <a:rPr lang="en-US" dirty="0" smtClean="0">
              <a:latin typeface="Gill Sans"/>
              <a:cs typeface="Gill Sans"/>
            </a:rPr>
            <a:t>TOTAL</a:t>
          </a:r>
          <a:endParaRPr lang="en-US" dirty="0">
            <a:latin typeface="Gill Sans"/>
            <a:cs typeface="Gill Sans"/>
          </a:endParaRPr>
        </a:p>
      </dgm:t>
    </dgm:pt>
    <dgm:pt modelId="{A929559D-CB36-3A40-AE01-E9BA15DEA067}" type="parTrans" cxnId="{5FB41870-E508-0E4F-801F-6D1070F4EB35}">
      <dgm:prSet/>
      <dgm:spPr/>
      <dgm:t>
        <a:bodyPr/>
        <a:lstStyle/>
        <a:p>
          <a:endParaRPr lang="en-US"/>
        </a:p>
      </dgm:t>
    </dgm:pt>
    <dgm:pt modelId="{FEB1271A-FA68-E345-8405-3FF8427DE591}" type="sibTrans" cxnId="{5FB41870-E508-0E4F-801F-6D1070F4EB35}">
      <dgm:prSet/>
      <dgm:spPr/>
      <dgm:t>
        <a:bodyPr/>
        <a:lstStyle/>
        <a:p>
          <a:endParaRPr lang="en-US"/>
        </a:p>
      </dgm:t>
    </dgm:pt>
    <dgm:pt modelId="{9F4D50A5-25E8-B047-A3E2-46BE6F004B22}" type="pres">
      <dgm:prSet presAssocID="{1607EF20-D19D-E44E-A0E8-68D4AA754005}" presName="Name0" presStyleCnt="0">
        <dgm:presLayoutVars>
          <dgm:chPref val="1"/>
          <dgm:dir/>
          <dgm:animOne val="branch"/>
          <dgm:animLvl val="lvl"/>
          <dgm:resizeHandles/>
        </dgm:presLayoutVars>
      </dgm:prSet>
      <dgm:spPr/>
      <dgm:t>
        <a:bodyPr/>
        <a:lstStyle/>
        <a:p>
          <a:endParaRPr lang="en-US"/>
        </a:p>
      </dgm:t>
    </dgm:pt>
    <dgm:pt modelId="{731A6737-D760-BA4B-B3EF-495981D7A95E}" type="pres">
      <dgm:prSet presAssocID="{01F4ADA9-CF61-224C-BA1D-0641C2700C68}" presName="vertOne" presStyleCnt="0"/>
      <dgm:spPr/>
    </dgm:pt>
    <dgm:pt modelId="{B5006548-8C4D-854C-A524-51A033AD793D}" type="pres">
      <dgm:prSet presAssocID="{01F4ADA9-CF61-224C-BA1D-0641C2700C68}" presName="txOne" presStyleLbl="node0" presStyleIdx="0" presStyleCnt="1">
        <dgm:presLayoutVars>
          <dgm:chPref val="3"/>
        </dgm:presLayoutVars>
      </dgm:prSet>
      <dgm:spPr/>
      <dgm:t>
        <a:bodyPr/>
        <a:lstStyle/>
        <a:p>
          <a:endParaRPr lang="en-US"/>
        </a:p>
      </dgm:t>
    </dgm:pt>
    <dgm:pt modelId="{3F33970E-E552-0146-8439-EA35CC529B9B}" type="pres">
      <dgm:prSet presAssocID="{01F4ADA9-CF61-224C-BA1D-0641C2700C68}" presName="parTransOne" presStyleCnt="0"/>
      <dgm:spPr/>
    </dgm:pt>
    <dgm:pt modelId="{9B623712-2169-3E46-A420-CC8154F0B382}" type="pres">
      <dgm:prSet presAssocID="{01F4ADA9-CF61-224C-BA1D-0641C2700C68}" presName="horzOne" presStyleCnt="0"/>
      <dgm:spPr/>
    </dgm:pt>
    <dgm:pt modelId="{3CFAB690-95D6-D94B-B64A-CD29E9208AF6}" type="pres">
      <dgm:prSet presAssocID="{1751E158-BEE9-4848-BB49-F1BC9B9CF491}" presName="vertTwo" presStyleCnt="0"/>
      <dgm:spPr/>
    </dgm:pt>
    <dgm:pt modelId="{F7B17819-4341-EF4D-90D6-052E33C049EC}" type="pres">
      <dgm:prSet presAssocID="{1751E158-BEE9-4848-BB49-F1BC9B9CF491}" presName="txTwo" presStyleLbl="node2" presStyleIdx="0" presStyleCnt="1">
        <dgm:presLayoutVars>
          <dgm:chPref val="3"/>
        </dgm:presLayoutVars>
      </dgm:prSet>
      <dgm:spPr/>
      <dgm:t>
        <a:bodyPr/>
        <a:lstStyle/>
        <a:p>
          <a:endParaRPr lang="en-US"/>
        </a:p>
      </dgm:t>
    </dgm:pt>
    <dgm:pt modelId="{B6BB47F8-3C02-B34F-9BA3-46DBB0291429}" type="pres">
      <dgm:prSet presAssocID="{1751E158-BEE9-4848-BB49-F1BC9B9CF491}" presName="parTransTwo" presStyleCnt="0"/>
      <dgm:spPr/>
    </dgm:pt>
    <dgm:pt modelId="{9838E13F-3AF7-194F-971E-998A6EEF9AD9}" type="pres">
      <dgm:prSet presAssocID="{1751E158-BEE9-4848-BB49-F1BC9B9CF491}" presName="horzTwo" presStyleCnt="0"/>
      <dgm:spPr/>
    </dgm:pt>
    <dgm:pt modelId="{C8A14FE3-1994-3243-84C4-149BE0863B4E}" type="pres">
      <dgm:prSet presAssocID="{DE88A585-329F-4342-8CD6-EA95105E89C6}" presName="vertThree" presStyleCnt="0"/>
      <dgm:spPr/>
    </dgm:pt>
    <dgm:pt modelId="{FBE7E3FA-CFBD-2A40-A902-7013967C2BF8}" type="pres">
      <dgm:prSet presAssocID="{DE88A585-329F-4342-8CD6-EA95105E89C6}" presName="txThree" presStyleLbl="node3" presStyleIdx="0" presStyleCnt="1">
        <dgm:presLayoutVars>
          <dgm:chPref val="3"/>
        </dgm:presLayoutVars>
      </dgm:prSet>
      <dgm:spPr/>
      <dgm:t>
        <a:bodyPr/>
        <a:lstStyle/>
        <a:p>
          <a:endParaRPr lang="en-US"/>
        </a:p>
      </dgm:t>
    </dgm:pt>
    <dgm:pt modelId="{DB4C88BE-0DF4-FC49-B5B4-437227E80DC6}" type="pres">
      <dgm:prSet presAssocID="{DE88A585-329F-4342-8CD6-EA95105E89C6}" presName="parTransThree" presStyleCnt="0"/>
      <dgm:spPr/>
    </dgm:pt>
    <dgm:pt modelId="{F5916592-2B2A-A447-977A-1E0EA08426E9}" type="pres">
      <dgm:prSet presAssocID="{DE88A585-329F-4342-8CD6-EA95105E89C6}" presName="horzThree" presStyleCnt="0"/>
      <dgm:spPr/>
    </dgm:pt>
    <dgm:pt modelId="{67B559A9-ED7D-6C4B-9F5C-675CD167A89F}" type="pres">
      <dgm:prSet presAssocID="{649E079F-4605-4241-9ED7-07B455C0EA00}" presName="vertFour" presStyleCnt="0">
        <dgm:presLayoutVars>
          <dgm:chPref val="3"/>
        </dgm:presLayoutVars>
      </dgm:prSet>
      <dgm:spPr/>
    </dgm:pt>
    <dgm:pt modelId="{2D570A8D-0891-9343-87B3-06E82F22A7E1}" type="pres">
      <dgm:prSet presAssocID="{649E079F-4605-4241-9ED7-07B455C0EA00}" presName="txFour" presStyleLbl="node4" presStyleIdx="0" presStyleCnt="5">
        <dgm:presLayoutVars>
          <dgm:chPref val="3"/>
        </dgm:presLayoutVars>
      </dgm:prSet>
      <dgm:spPr/>
      <dgm:t>
        <a:bodyPr/>
        <a:lstStyle/>
        <a:p>
          <a:endParaRPr lang="en-US"/>
        </a:p>
      </dgm:t>
    </dgm:pt>
    <dgm:pt modelId="{44B81262-AC60-204A-9EFD-48702722B42B}" type="pres">
      <dgm:prSet presAssocID="{649E079F-4605-4241-9ED7-07B455C0EA00}" presName="parTransFour" presStyleCnt="0"/>
      <dgm:spPr/>
    </dgm:pt>
    <dgm:pt modelId="{70A38A69-5EFE-5244-BB19-E32AA6041109}" type="pres">
      <dgm:prSet presAssocID="{649E079F-4605-4241-9ED7-07B455C0EA00}" presName="horzFour" presStyleCnt="0"/>
      <dgm:spPr/>
    </dgm:pt>
    <dgm:pt modelId="{A08B6979-4DF7-DB49-A0DD-65DDA149F715}" type="pres">
      <dgm:prSet presAssocID="{6FCC5860-08E7-BD4F-A107-FC2F925B732F}" presName="vertFour" presStyleCnt="0">
        <dgm:presLayoutVars>
          <dgm:chPref val="3"/>
        </dgm:presLayoutVars>
      </dgm:prSet>
      <dgm:spPr/>
    </dgm:pt>
    <dgm:pt modelId="{AAF05F8D-8BA0-E84C-B35D-DBBC875CA42C}" type="pres">
      <dgm:prSet presAssocID="{6FCC5860-08E7-BD4F-A107-FC2F925B732F}" presName="txFour" presStyleLbl="node4" presStyleIdx="1" presStyleCnt="5">
        <dgm:presLayoutVars>
          <dgm:chPref val="3"/>
        </dgm:presLayoutVars>
      </dgm:prSet>
      <dgm:spPr/>
      <dgm:t>
        <a:bodyPr/>
        <a:lstStyle/>
        <a:p>
          <a:endParaRPr lang="en-US"/>
        </a:p>
      </dgm:t>
    </dgm:pt>
    <dgm:pt modelId="{F47E00A2-C1BD-D945-96BC-5493FF5B0736}" type="pres">
      <dgm:prSet presAssocID="{6FCC5860-08E7-BD4F-A107-FC2F925B732F}" presName="parTransFour" presStyleCnt="0"/>
      <dgm:spPr/>
    </dgm:pt>
    <dgm:pt modelId="{831EB986-7118-9B41-9964-CA173C265AB9}" type="pres">
      <dgm:prSet presAssocID="{6FCC5860-08E7-BD4F-A107-FC2F925B732F}" presName="horzFour" presStyleCnt="0"/>
      <dgm:spPr/>
    </dgm:pt>
    <dgm:pt modelId="{CE7130E0-D20F-B04A-9783-D28609797FE9}" type="pres">
      <dgm:prSet presAssocID="{6ABAF0BB-505C-F14C-A6A7-0EABDADDFE64}" presName="vertFour" presStyleCnt="0">
        <dgm:presLayoutVars>
          <dgm:chPref val="3"/>
        </dgm:presLayoutVars>
      </dgm:prSet>
      <dgm:spPr/>
    </dgm:pt>
    <dgm:pt modelId="{C20792FB-937C-D04D-A80E-296D58CBEA8E}" type="pres">
      <dgm:prSet presAssocID="{6ABAF0BB-505C-F14C-A6A7-0EABDADDFE64}" presName="txFour" presStyleLbl="node4" presStyleIdx="2" presStyleCnt="5">
        <dgm:presLayoutVars>
          <dgm:chPref val="3"/>
        </dgm:presLayoutVars>
      </dgm:prSet>
      <dgm:spPr/>
      <dgm:t>
        <a:bodyPr/>
        <a:lstStyle/>
        <a:p>
          <a:endParaRPr lang="en-US"/>
        </a:p>
      </dgm:t>
    </dgm:pt>
    <dgm:pt modelId="{DAD00CAB-340D-3D45-A948-0EDC1FED0E40}" type="pres">
      <dgm:prSet presAssocID="{6ABAF0BB-505C-F14C-A6A7-0EABDADDFE64}" presName="parTransFour" presStyleCnt="0"/>
      <dgm:spPr/>
    </dgm:pt>
    <dgm:pt modelId="{62D31536-ABEE-F64D-A772-C45BD0686C20}" type="pres">
      <dgm:prSet presAssocID="{6ABAF0BB-505C-F14C-A6A7-0EABDADDFE64}" presName="horzFour" presStyleCnt="0"/>
      <dgm:spPr/>
    </dgm:pt>
    <dgm:pt modelId="{7E4B78FD-85DF-9E4C-A9C5-F895A8567786}" type="pres">
      <dgm:prSet presAssocID="{B250BAFF-0328-414F-B4A6-C1BF6AF06A7F}" presName="vertFour" presStyleCnt="0">
        <dgm:presLayoutVars>
          <dgm:chPref val="3"/>
        </dgm:presLayoutVars>
      </dgm:prSet>
      <dgm:spPr/>
    </dgm:pt>
    <dgm:pt modelId="{F66413E2-7746-494B-8CCD-7C78E1680F87}" type="pres">
      <dgm:prSet presAssocID="{B250BAFF-0328-414F-B4A6-C1BF6AF06A7F}" presName="txFour" presStyleLbl="node4" presStyleIdx="3" presStyleCnt="5">
        <dgm:presLayoutVars>
          <dgm:chPref val="3"/>
        </dgm:presLayoutVars>
      </dgm:prSet>
      <dgm:spPr/>
      <dgm:t>
        <a:bodyPr/>
        <a:lstStyle/>
        <a:p>
          <a:endParaRPr lang="en-US"/>
        </a:p>
      </dgm:t>
    </dgm:pt>
    <dgm:pt modelId="{EAF57ED7-7A3F-1A44-9555-0CC0400BAF92}" type="pres">
      <dgm:prSet presAssocID="{B250BAFF-0328-414F-B4A6-C1BF6AF06A7F}" presName="parTransFour" presStyleCnt="0"/>
      <dgm:spPr/>
    </dgm:pt>
    <dgm:pt modelId="{10AE5A6F-6AA2-2549-AE5D-FCEC89556F65}" type="pres">
      <dgm:prSet presAssocID="{B250BAFF-0328-414F-B4A6-C1BF6AF06A7F}" presName="horzFour" presStyleCnt="0"/>
      <dgm:spPr/>
    </dgm:pt>
    <dgm:pt modelId="{F4AE2C99-5E90-194F-A2F1-B1E556BBA9D2}" type="pres">
      <dgm:prSet presAssocID="{85E21756-4E87-6244-91EF-415E2639A093}" presName="vertFour" presStyleCnt="0">
        <dgm:presLayoutVars>
          <dgm:chPref val="3"/>
        </dgm:presLayoutVars>
      </dgm:prSet>
      <dgm:spPr/>
    </dgm:pt>
    <dgm:pt modelId="{14DA76FB-2814-354C-8B76-95E5CBD559BC}" type="pres">
      <dgm:prSet presAssocID="{85E21756-4E87-6244-91EF-415E2639A093}" presName="txFour" presStyleLbl="node4" presStyleIdx="4" presStyleCnt="5">
        <dgm:presLayoutVars>
          <dgm:chPref val="3"/>
        </dgm:presLayoutVars>
      </dgm:prSet>
      <dgm:spPr/>
      <dgm:t>
        <a:bodyPr/>
        <a:lstStyle/>
        <a:p>
          <a:endParaRPr lang="en-US"/>
        </a:p>
      </dgm:t>
    </dgm:pt>
    <dgm:pt modelId="{4FE12E7F-78E8-E449-8B4A-F43D808E7629}" type="pres">
      <dgm:prSet presAssocID="{85E21756-4E87-6244-91EF-415E2639A093}" presName="horzFour" presStyleCnt="0"/>
      <dgm:spPr/>
    </dgm:pt>
  </dgm:ptLst>
  <dgm:cxnLst>
    <dgm:cxn modelId="{5B304FA6-60D7-4046-92CD-86A4A9BC1507}" type="presOf" srcId="{6ABAF0BB-505C-F14C-A6A7-0EABDADDFE64}" destId="{C20792FB-937C-D04D-A80E-296D58CBEA8E}" srcOrd="0" destOrd="0" presId="urn:microsoft.com/office/officeart/2005/8/layout/hierarchy4"/>
    <dgm:cxn modelId="{DFB7A492-7D48-8D41-AA93-FA0A8FC5A3D5}" srcId="{1607EF20-D19D-E44E-A0E8-68D4AA754005}" destId="{01F4ADA9-CF61-224C-BA1D-0641C2700C68}" srcOrd="0" destOrd="0" parTransId="{06F3D506-017B-8743-B21F-A7C87A4638FA}" sibTransId="{E510DCBA-EF5E-924F-B4AE-0D170FBC0674}"/>
    <dgm:cxn modelId="{B7430FBC-355F-C144-9BD4-8B7A41058BD5}" type="presOf" srcId="{01F4ADA9-CF61-224C-BA1D-0641C2700C68}" destId="{B5006548-8C4D-854C-A524-51A033AD793D}" srcOrd="0" destOrd="0" presId="urn:microsoft.com/office/officeart/2005/8/layout/hierarchy4"/>
    <dgm:cxn modelId="{D4D45B84-D262-FC42-A775-A23865E5E1E5}" srcId="{DE88A585-329F-4342-8CD6-EA95105E89C6}" destId="{649E079F-4605-4241-9ED7-07B455C0EA00}" srcOrd="0" destOrd="0" parTransId="{D4B24C86-13A8-B447-B552-6B4038215E1C}" sibTransId="{56715C0E-2D62-694C-B82F-33E87A9B6746}"/>
    <dgm:cxn modelId="{65FFBD16-754A-2F4A-A2B5-62D20A8A56E8}" type="presOf" srcId="{B250BAFF-0328-414F-B4A6-C1BF6AF06A7F}" destId="{F66413E2-7746-494B-8CCD-7C78E1680F87}" srcOrd="0" destOrd="0" presId="urn:microsoft.com/office/officeart/2005/8/layout/hierarchy4"/>
    <dgm:cxn modelId="{765C33F9-1D8A-A846-A103-2C30455D4565}" srcId="{1751E158-BEE9-4848-BB49-F1BC9B9CF491}" destId="{DE88A585-329F-4342-8CD6-EA95105E89C6}" srcOrd="0" destOrd="0" parTransId="{AF447908-B41E-3D41-8020-F7AC5685B493}" sibTransId="{C0591585-480E-C341-91A1-CCDF847D7D9D}"/>
    <dgm:cxn modelId="{B49CDA74-2D42-3241-93C9-901F0D6A6A33}" srcId="{6FCC5860-08E7-BD4F-A107-FC2F925B732F}" destId="{6ABAF0BB-505C-F14C-A6A7-0EABDADDFE64}" srcOrd="0" destOrd="0" parTransId="{06A9B4AD-57AF-C140-988D-D91CCBC38188}" sibTransId="{41DCD64E-7F15-1A4C-A680-2BA9555D7E57}"/>
    <dgm:cxn modelId="{2234CD3F-9626-C64D-988D-26A883F373F3}" type="presOf" srcId="{1607EF20-D19D-E44E-A0E8-68D4AA754005}" destId="{9F4D50A5-25E8-B047-A3E2-46BE6F004B22}" srcOrd="0" destOrd="0" presId="urn:microsoft.com/office/officeart/2005/8/layout/hierarchy4"/>
    <dgm:cxn modelId="{C5872C85-9680-0C40-AC58-F2BB9F891ABC}" type="presOf" srcId="{DE88A585-329F-4342-8CD6-EA95105E89C6}" destId="{FBE7E3FA-CFBD-2A40-A902-7013967C2BF8}" srcOrd="0" destOrd="0" presId="urn:microsoft.com/office/officeart/2005/8/layout/hierarchy4"/>
    <dgm:cxn modelId="{77C2D0F1-612F-414E-99DF-00603F0F515F}" type="presOf" srcId="{85E21756-4E87-6244-91EF-415E2639A093}" destId="{14DA76FB-2814-354C-8B76-95E5CBD559BC}" srcOrd="0" destOrd="0" presId="urn:microsoft.com/office/officeart/2005/8/layout/hierarchy4"/>
    <dgm:cxn modelId="{5B264171-8857-8E42-8627-23280A253681}" srcId="{649E079F-4605-4241-9ED7-07B455C0EA00}" destId="{6FCC5860-08E7-BD4F-A107-FC2F925B732F}" srcOrd="0" destOrd="0" parTransId="{8C6CC4E6-A49B-D44D-B237-84333F11849A}" sibTransId="{112D5683-64BF-1241-9DF9-0627FF24EEFF}"/>
    <dgm:cxn modelId="{ADC1B8F2-3F6E-BB43-BD84-40994CBD61AB}" type="presOf" srcId="{6FCC5860-08E7-BD4F-A107-FC2F925B732F}" destId="{AAF05F8D-8BA0-E84C-B35D-DBBC875CA42C}" srcOrd="0" destOrd="0" presId="urn:microsoft.com/office/officeart/2005/8/layout/hierarchy4"/>
    <dgm:cxn modelId="{4CC494CF-3AAD-7347-831A-F8BBE1878B62}" srcId="{01F4ADA9-CF61-224C-BA1D-0641C2700C68}" destId="{1751E158-BEE9-4848-BB49-F1BC9B9CF491}" srcOrd="0" destOrd="0" parTransId="{6E802D4E-C5F6-9F43-92AB-6328659D411E}" sibTransId="{F97771C2-E190-0545-A422-52378C20AEB0}"/>
    <dgm:cxn modelId="{5FB41870-E508-0E4F-801F-6D1070F4EB35}" srcId="{B250BAFF-0328-414F-B4A6-C1BF6AF06A7F}" destId="{85E21756-4E87-6244-91EF-415E2639A093}" srcOrd="0" destOrd="0" parTransId="{A929559D-CB36-3A40-AE01-E9BA15DEA067}" sibTransId="{FEB1271A-FA68-E345-8405-3FF8427DE591}"/>
    <dgm:cxn modelId="{A5978454-1234-974A-8B44-C17DDCE217B4}" type="presOf" srcId="{649E079F-4605-4241-9ED7-07B455C0EA00}" destId="{2D570A8D-0891-9343-87B3-06E82F22A7E1}" srcOrd="0" destOrd="0" presId="urn:microsoft.com/office/officeart/2005/8/layout/hierarchy4"/>
    <dgm:cxn modelId="{588B3038-C9DD-AE4B-BBC2-838E9606724D}" type="presOf" srcId="{1751E158-BEE9-4848-BB49-F1BC9B9CF491}" destId="{F7B17819-4341-EF4D-90D6-052E33C049EC}" srcOrd="0" destOrd="0" presId="urn:microsoft.com/office/officeart/2005/8/layout/hierarchy4"/>
    <dgm:cxn modelId="{FF7C0546-5531-C54A-BDF7-E7BD7855C955}" srcId="{6ABAF0BB-505C-F14C-A6A7-0EABDADDFE64}" destId="{B250BAFF-0328-414F-B4A6-C1BF6AF06A7F}" srcOrd="0" destOrd="0" parTransId="{8C4149FC-E5CD-9348-8644-1528A280B402}" sibTransId="{3B428016-B666-6843-A245-AD03FD58F7C2}"/>
    <dgm:cxn modelId="{9F9250EC-E8F5-644D-BCD1-760F87FC782A}" type="presParOf" srcId="{9F4D50A5-25E8-B047-A3E2-46BE6F004B22}" destId="{731A6737-D760-BA4B-B3EF-495981D7A95E}" srcOrd="0" destOrd="0" presId="urn:microsoft.com/office/officeart/2005/8/layout/hierarchy4"/>
    <dgm:cxn modelId="{04063080-7E0C-4A4F-AA15-42CF5786C87C}" type="presParOf" srcId="{731A6737-D760-BA4B-B3EF-495981D7A95E}" destId="{B5006548-8C4D-854C-A524-51A033AD793D}" srcOrd="0" destOrd="0" presId="urn:microsoft.com/office/officeart/2005/8/layout/hierarchy4"/>
    <dgm:cxn modelId="{9AB7AF55-4DC2-EF4A-83F0-2972DA78D58F}" type="presParOf" srcId="{731A6737-D760-BA4B-B3EF-495981D7A95E}" destId="{3F33970E-E552-0146-8439-EA35CC529B9B}" srcOrd="1" destOrd="0" presId="urn:microsoft.com/office/officeart/2005/8/layout/hierarchy4"/>
    <dgm:cxn modelId="{618A156B-E689-AB48-BE82-8813B1EC0C90}" type="presParOf" srcId="{731A6737-D760-BA4B-B3EF-495981D7A95E}" destId="{9B623712-2169-3E46-A420-CC8154F0B382}" srcOrd="2" destOrd="0" presId="urn:microsoft.com/office/officeart/2005/8/layout/hierarchy4"/>
    <dgm:cxn modelId="{63090E3B-5CFD-A84F-9B23-362B8D573EFF}" type="presParOf" srcId="{9B623712-2169-3E46-A420-CC8154F0B382}" destId="{3CFAB690-95D6-D94B-B64A-CD29E9208AF6}" srcOrd="0" destOrd="0" presId="urn:microsoft.com/office/officeart/2005/8/layout/hierarchy4"/>
    <dgm:cxn modelId="{D44CD093-6D95-EF43-BA82-85746AB1B24D}" type="presParOf" srcId="{3CFAB690-95D6-D94B-B64A-CD29E9208AF6}" destId="{F7B17819-4341-EF4D-90D6-052E33C049EC}" srcOrd="0" destOrd="0" presId="urn:microsoft.com/office/officeart/2005/8/layout/hierarchy4"/>
    <dgm:cxn modelId="{D9B8691D-C3CC-E347-A730-D2DDC611CC55}" type="presParOf" srcId="{3CFAB690-95D6-D94B-B64A-CD29E9208AF6}" destId="{B6BB47F8-3C02-B34F-9BA3-46DBB0291429}" srcOrd="1" destOrd="0" presId="urn:microsoft.com/office/officeart/2005/8/layout/hierarchy4"/>
    <dgm:cxn modelId="{2B01EA56-C327-2347-9C14-DE333CDE7FAB}" type="presParOf" srcId="{3CFAB690-95D6-D94B-B64A-CD29E9208AF6}" destId="{9838E13F-3AF7-194F-971E-998A6EEF9AD9}" srcOrd="2" destOrd="0" presId="urn:microsoft.com/office/officeart/2005/8/layout/hierarchy4"/>
    <dgm:cxn modelId="{1E10309C-D200-8742-8730-8F117B4DEDA0}" type="presParOf" srcId="{9838E13F-3AF7-194F-971E-998A6EEF9AD9}" destId="{C8A14FE3-1994-3243-84C4-149BE0863B4E}" srcOrd="0" destOrd="0" presId="urn:microsoft.com/office/officeart/2005/8/layout/hierarchy4"/>
    <dgm:cxn modelId="{D97BCDC0-C592-EF44-A27E-D00CEF074246}" type="presParOf" srcId="{C8A14FE3-1994-3243-84C4-149BE0863B4E}" destId="{FBE7E3FA-CFBD-2A40-A902-7013967C2BF8}" srcOrd="0" destOrd="0" presId="urn:microsoft.com/office/officeart/2005/8/layout/hierarchy4"/>
    <dgm:cxn modelId="{A6D2F7C3-D8DD-CC4B-B14A-57B0D308F099}" type="presParOf" srcId="{C8A14FE3-1994-3243-84C4-149BE0863B4E}" destId="{DB4C88BE-0DF4-FC49-B5B4-437227E80DC6}" srcOrd="1" destOrd="0" presId="urn:microsoft.com/office/officeart/2005/8/layout/hierarchy4"/>
    <dgm:cxn modelId="{94F83913-9467-BA49-8E1D-5BA942FEF00A}" type="presParOf" srcId="{C8A14FE3-1994-3243-84C4-149BE0863B4E}" destId="{F5916592-2B2A-A447-977A-1E0EA08426E9}" srcOrd="2" destOrd="0" presId="urn:microsoft.com/office/officeart/2005/8/layout/hierarchy4"/>
    <dgm:cxn modelId="{77AA6BBB-0EBB-E541-A7F0-DD0D19ACAECF}" type="presParOf" srcId="{F5916592-2B2A-A447-977A-1E0EA08426E9}" destId="{67B559A9-ED7D-6C4B-9F5C-675CD167A89F}" srcOrd="0" destOrd="0" presId="urn:microsoft.com/office/officeart/2005/8/layout/hierarchy4"/>
    <dgm:cxn modelId="{089EA319-0C52-E947-8A33-9CE4A5D57DFA}" type="presParOf" srcId="{67B559A9-ED7D-6C4B-9F5C-675CD167A89F}" destId="{2D570A8D-0891-9343-87B3-06E82F22A7E1}" srcOrd="0" destOrd="0" presId="urn:microsoft.com/office/officeart/2005/8/layout/hierarchy4"/>
    <dgm:cxn modelId="{17F91314-6D86-1C48-8263-647C18B6693E}" type="presParOf" srcId="{67B559A9-ED7D-6C4B-9F5C-675CD167A89F}" destId="{44B81262-AC60-204A-9EFD-48702722B42B}" srcOrd="1" destOrd="0" presId="urn:microsoft.com/office/officeart/2005/8/layout/hierarchy4"/>
    <dgm:cxn modelId="{3FD8567B-F8E6-A54C-98C9-1B5990960F6C}" type="presParOf" srcId="{67B559A9-ED7D-6C4B-9F5C-675CD167A89F}" destId="{70A38A69-5EFE-5244-BB19-E32AA6041109}" srcOrd="2" destOrd="0" presId="urn:microsoft.com/office/officeart/2005/8/layout/hierarchy4"/>
    <dgm:cxn modelId="{5518EEAF-8788-214E-8F2F-F3C85198BE7F}" type="presParOf" srcId="{70A38A69-5EFE-5244-BB19-E32AA6041109}" destId="{A08B6979-4DF7-DB49-A0DD-65DDA149F715}" srcOrd="0" destOrd="0" presId="urn:microsoft.com/office/officeart/2005/8/layout/hierarchy4"/>
    <dgm:cxn modelId="{1514D0F0-D0CE-6843-9CA5-A2392442EEFC}" type="presParOf" srcId="{A08B6979-4DF7-DB49-A0DD-65DDA149F715}" destId="{AAF05F8D-8BA0-E84C-B35D-DBBC875CA42C}" srcOrd="0" destOrd="0" presId="urn:microsoft.com/office/officeart/2005/8/layout/hierarchy4"/>
    <dgm:cxn modelId="{B764EF83-7C30-3C4D-8BB0-5BD3B5BF1214}" type="presParOf" srcId="{A08B6979-4DF7-DB49-A0DD-65DDA149F715}" destId="{F47E00A2-C1BD-D945-96BC-5493FF5B0736}" srcOrd="1" destOrd="0" presId="urn:microsoft.com/office/officeart/2005/8/layout/hierarchy4"/>
    <dgm:cxn modelId="{33F4EDA0-56C6-5244-B634-5866EB704835}" type="presParOf" srcId="{A08B6979-4DF7-DB49-A0DD-65DDA149F715}" destId="{831EB986-7118-9B41-9964-CA173C265AB9}" srcOrd="2" destOrd="0" presId="urn:microsoft.com/office/officeart/2005/8/layout/hierarchy4"/>
    <dgm:cxn modelId="{342597AC-DA16-B84D-96BC-EFBD048CFCA5}" type="presParOf" srcId="{831EB986-7118-9B41-9964-CA173C265AB9}" destId="{CE7130E0-D20F-B04A-9783-D28609797FE9}" srcOrd="0" destOrd="0" presId="urn:microsoft.com/office/officeart/2005/8/layout/hierarchy4"/>
    <dgm:cxn modelId="{15619C42-E0E2-B44C-BB3C-54CA8A51B9EC}" type="presParOf" srcId="{CE7130E0-D20F-B04A-9783-D28609797FE9}" destId="{C20792FB-937C-D04D-A80E-296D58CBEA8E}" srcOrd="0" destOrd="0" presId="urn:microsoft.com/office/officeart/2005/8/layout/hierarchy4"/>
    <dgm:cxn modelId="{2C0590D4-7E71-4A44-937C-83161E0397BF}" type="presParOf" srcId="{CE7130E0-D20F-B04A-9783-D28609797FE9}" destId="{DAD00CAB-340D-3D45-A948-0EDC1FED0E40}" srcOrd="1" destOrd="0" presId="urn:microsoft.com/office/officeart/2005/8/layout/hierarchy4"/>
    <dgm:cxn modelId="{F087B73C-CAF8-D749-9FCA-AEF455B6836A}" type="presParOf" srcId="{CE7130E0-D20F-B04A-9783-D28609797FE9}" destId="{62D31536-ABEE-F64D-A772-C45BD0686C20}" srcOrd="2" destOrd="0" presId="urn:microsoft.com/office/officeart/2005/8/layout/hierarchy4"/>
    <dgm:cxn modelId="{1407ACB3-6415-834C-A221-CF6A882C4F61}" type="presParOf" srcId="{62D31536-ABEE-F64D-A772-C45BD0686C20}" destId="{7E4B78FD-85DF-9E4C-A9C5-F895A8567786}" srcOrd="0" destOrd="0" presId="urn:microsoft.com/office/officeart/2005/8/layout/hierarchy4"/>
    <dgm:cxn modelId="{2CE95A1B-3CAB-7B48-B26C-AD278F46BE5B}" type="presParOf" srcId="{7E4B78FD-85DF-9E4C-A9C5-F895A8567786}" destId="{F66413E2-7746-494B-8CCD-7C78E1680F87}" srcOrd="0" destOrd="0" presId="urn:microsoft.com/office/officeart/2005/8/layout/hierarchy4"/>
    <dgm:cxn modelId="{369BFBC8-387E-AE40-8930-9598FAB004D6}" type="presParOf" srcId="{7E4B78FD-85DF-9E4C-A9C5-F895A8567786}" destId="{EAF57ED7-7A3F-1A44-9555-0CC0400BAF92}" srcOrd="1" destOrd="0" presId="urn:microsoft.com/office/officeart/2005/8/layout/hierarchy4"/>
    <dgm:cxn modelId="{7A9D6202-0356-1A4A-9F1A-20B30F6C02BA}" type="presParOf" srcId="{7E4B78FD-85DF-9E4C-A9C5-F895A8567786}" destId="{10AE5A6F-6AA2-2549-AE5D-FCEC89556F65}" srcOrd="2" destOrd="0" presId="urn:microsoft.com/office/officeart/2005/8/layout/hierarchy4"/>
    <dgm:cxn modelId="{2C2CC9E1-395B-6B44-AFD1-9464177C6943}" type="presParOf" srcId="{10AE5A6F-6AA2-2549-AE5D-FCEC89556F65}" destId="{F4AE2C99-5E90-194F-A2F1-B1E556BBA9D2}" srcOrd="0" destOrd="0" presId="urn:microsoft.com/office/officeart/2005/8/layout/hierarchy4"/>
    <dgm:cxn modelId="{CB259579-F93A-B741-A91D-57B5D0FEEDD9}" type="presParOf" srcId="{F4AE2C99-5E90-194F-A2F1-B1E556BBA9D2}" destId="{14DA76FB-2814-354C-8B76-95E5CBD559BC}" srcOrd="0" destOrd="0" presId="urn:microsoft.com/office/officeart/2005/8/layout/hierarchy4"/>
    <dgm:cxn modelId="{880369CA-E595-CE4E-B8D4-B143173298B0}" type="presParOf" srcId="{F4AE2C99-5E90-194F-A2F1-B1E556BBA9D2}" destId="{4FE12E7F-78E8-E449-8B4A-F43D808E7629}" srcOrd="1" destOrd="0" presId="urn:microsoft.com/office/officeart/2005/8/layout/hierarchy4"/>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B12DBF-5499-B04D-B3B4-59D115E529D3}" type="doc">
      <dgm:prSet loTypeId="urn:microsoft.com/office/officeart/2005/8/layout/hierarchy4" loCatId="" qsTypeId="urn:microsoft.com/office/officeart/2005/8/quickstyle/simple4" qsCatId="simple" csTypeId="urn:microsoft.com/office/officeart/2005/8/colors/accent6_4" csCatId="accent6" phldr="1"/>
      <dgm:spPr/>
      <dgm:t>
        <a:bodyPr/>
        <a:lstStyle/>
        <a:p>
          <a:endParaRPr lang="en-US"/>
        </a:p>
      </dgm:t>
    </dgm:pt>
    <dgm:pt modelId="{53F06C22-610C-CA49-AFD4-599744200616}">
      <dgm:prSet phldrT="[Text]"/>
      <dgm:spPr/>
      <dgm:t>
        <a:bodyPr/>
        <a:lstStyle/>
        <a:p>
          <a:r>
            <a:rPr lang="en-US" dirty="0" smtClean="0">
              <a:latin typeface="Gill Sans"/>
              <a:cs typeface="Gill Sans"/>
            </a:rPr>
            <a:t>Cash Flow</a:t>
          </a:r>
          <a:endParaRPr lang="en-US" dirty="0">
            <a:latin typeface="Gill Sans"/>
            <a:cs typeface="Gill Sans"/>
          </a:endParaRPr>
        </a:p>
      </dgm:t>
    </dgm:pt>
    <dgm:pt modelId="{7B55AAC1-DBA3-C443-A991-AE81C1BB4AAE}" type="parTrans" cxnId="{07EA1A15-D336-0B4A-9D02-14877E2CCAD5}">
      <dgm:prSet/>
      <dgm:spPr/>
      <dgm:t>
        <a:bodyPr/>
        <a:lstStyle/>
        <a:p>
          <a:endParaRPr lang="en-US"/>
        </a:p>
      </dgm:t>
    </dgm:pt>
    <dgm:pt modelId="{AD8C9EB3-C154-614F-A275-CBB2B1910D36}" type="sibTrans" cxnId="{07EA1A15-D336-0B4A-9D02-14877E2CCAD5}">
      <dgm:prSet/>
      <dgm:spPr/>
      <dgm:t>
        <a:bodyPr/>
        <a:lstStyle/>
        <a:p>
          <a:endParaRPr lang="en-US"/>
        </a:p>
      </dgm:t>
    </dgm:pt>
    <dgm:pt modelId="{D73B9284-4F57-2A48-BC38-A9F3279A33CF}">
      <dgm:prSet phldrT="[Text]"/>
      <dgm:spPr/>
      <dgm:t>
        <a:bodyPr/>
        <a:lstStyle/>
        <a:p>
          <a:r>
            <a:rPr lang="en-US" dirty="0" smtClean="0">
              <a:latin typeface="Gill Sans"/>
              <a:cs typeface="Gill Sans"/>
            </a:rPr>
            <a:t>Your Debts and Tax Costs</a:t>
          </a:r>
          <a:endParaRPr lang="en-US" dirty="0">
            <a:latin typeface="Gill Sans"/>
            <a:cs typeface="Gill Sans"/>
          </a:endParaRPr>
        </a:p>
      </dgm:t>
    </dgm:pt>
    <dgm:pt modelId="{54BEF2D9-5FD0-4540-8481-B508B58F7CAE}" type="parTrans" cxnId="{6B8FFB7D-2508-7249-AD6B-378634E1BFD4}">
      <dgm:prSet/>
      <dgm:spPr/>
      <dgm:t>
        <a:bodyPr/>
        <a:lstStyle/>
        <a:p>
          <a:endParaRPr lang="en-US"/>
        </a:p>
      </dgm:t>
    </dgm:pt>
    <dgm:pt modelId="{15B008A4-E749-AA49-8F35-81F4AADD5A5D}" type="sibTrans" cxnId="{6B8FFB7D-2508-7249-AD6B-378634E1BFD4}">
      <dgm:prSet/>
      <dgm:spPr/>
      <dgm:t>
        <a:bodyPr/>
        <a:lstStyle/>
        <a:p>
          <a:endParaRPr lang="en-US"/>
        </a:p>
      </dgm:t>
    </dgm:pt>
    <dgm:pt modelId="{68234E2D-1ACE-074B-89E4-F23365130CCE}">
      <dgm:prSet phldrT="[Text]"/>
      <dgm:spPr/>
      <dgm:t>
        <a:bodyPr/>
        <a:lstStyle/>
        <a:p>
          <a:r>
            <a:rPr lang="en-US" dirty="0" smtClean="0">
              <a:latin typeface="Gill Sans"/>
              <a:cs typeface="Gill Sans"/>
            </a:rPr>
            <a:t>Your Annual Savings</a:t>
          </a:r>
          <a:endParaRPr lang="en-US" dirty="0">
            <a:latin typeface="Gill Sans"/>
            <a:cs typeface="Gill Sans"/>
          </a:endParaRPr>
        </a:p>
      </dgm:t>
    </dgm:pt>
    <dgm:pt modelId="{BAAFFD9E-759D-0543-AB6B-7CF4B943C537}" type="parTrans" cxnId="{41610A02-5C57-6041-BB94-036B0AFECABE}">
      <dgm:prSet/>
      <dgm:spPr/>
      <dgm:t>
        <a:bodyPr/>
        <a:lstStyle/>
        <a:p>
          <a:endParaRPr lang="en-US"/>
        </a:p>
      </dgm:t>
    </dgm:pt>
    <dgm:pt modelId="{F2F16E91-6A15-4047-BA51-450B7F4A18D1}" type="sibTrans" cxnId="{41610A02-5C57-6041-BB94-036B0AFECABE}">
      <dgm:prSet/>
      <dgm:spPr/>
      <dgm:t>
        <a:bodyPr/>
        <a:lstStyle/>
        <a:p>
          <a:endParaRPr lang="en-US"/>
        </a:p>
      </dgm:t>
    </dgm:pt>
    <dgm:pt modelId="{3EC3DDD8-286E-9348-BA2F-C477156F3140}">
      <dgm:prSet phldrT="[Text]"/>
      <dgm:spPr/>
      <dgm:t>
        <a:bodyPr/>
        <a:lstStyle/>
        <a:p>
          <a:r>
            <a:rPr lang="en-US" dirty="0" smtClean="0">
              <a:latin typeface="Gill Sans"/>
              <a:cs typeface="Gill Sans"/>
            </a:rPr>
            <a:t>Your Insurance Costs</a:t>
          </a:r>
          <a:endParaRPr lang="en-US" dirty="0">
            <a:latin typeface="Gill Sans"/>
            <a:cs typeface="Gill Sans"/>
          </a:endParaRPr>
        </a:p>
      </dgm:t>
    </dgm:pt>
    <dgm:pt modelId="{BF327C47-1C17-7E4C-93DB-5437D70EEE0E}" type="parTrans" cxnId="{EE3CB445-3181-3F4E-98E0-B1C3F32A9024}">
      <dgm:prSet/>
      <dgm:spPr/>
      <dgm:t>
        <a:bodyPr/>
        <a:lstStyle/>
        <a:p>
          <a:endParaRPr lang="en-US"/>
        </a:p>
      </dgm:t>
    </dgm:pt>
    <dgm:pt modelId="{F44BDDAF-AAF4-864D-9656-A749D02901FD}" type="sibTrans" cxnId="{EE3CB445-3181-3F4E-98E0-B1C3F32A9024}">
      <dgm:prSet/>
      <dgm:spPr/>
      <dgm:t>
        <a:bodyPr/>
        <a:lstStyle/>
        <a:p>
          <a:endParaRPr lang="en-US"/>
        </a:p>
      </dgm:t>
    </dgm:pt>
    <dgm:pt modelId="{D6FC3C97-0000-194E-AFEE-ABEF9B2C7D1A}">
      <dgm:prSet phldrT="[Text]"/>
      <dgm:spPr/>
      <dgm:t>
        <a:bodyPr/>
        <a:lstStyle/>
        <a:p>
          <a:r>
            <a:rPr lang="en-US" dirty="0" smtClean="0">
              <a:latin typeface="Gill Sans"/>
              <a:cs typeface="Gill Sans"/>
            </a:rPr>
            <a:t>What You Earn</a:t>
          </a:r>
          <a:endParaRPr lang="en-US" dirty="0">
            <a:latin typeface="Gill Sans"/>
            <a:cs typeface="Gill Sans"/>
          </a:endParaRPr>
        </a:p>
      </dgm:t>
    </dgm:pt>
    <dgm:pt modelId="{78904CF4-F804-BB41-BD73-6D3C8CA5F7DC}" type="parTrans" cxnId="{5C58A521-1A60-6A42-B328-D352B1D8DB1F}">
      <dgm:prSet/>
      <dgm:spPr/>
      <dgm:t>
        <a:bodyPr/>
        <a:lstStyle/>
        <a:p>
          <a:endParaRPr lang="en-US"/>
        </a:p>
      </dgm:t>
    </dgm:pt>
    <dgm:pt modelId="{9E6A8625-AA9E-7945-9061-179E39018971}" type="sibTrans" cxnId="{5C58A521-1A60-6A42-B328-D352B1D8DB1F}">
      <dgm:prSet/>
      <dgm:spPr/>
      <dgm:t>
        <a:bodyPr/>
        <a:lstStyle/>
        <a:p>
          <a:endParaRPr lang="en-US"/>
        </a:p>
      </dgm:t>
    </dgm:pt>
    <dgm:pt modelId="{5F0CAE6F-5255-554E-B317-C0492F673B9A}">
      <dgm:prSet phldrT="[Text]"/>
      <dgm:spPr/>
      <dgm:t>
        <a:bodyPr/>
        <a:lstStyle/>
        <a:p>
          <a:r>
            <a:rPr lang="en-US" dirty="0" smtClean="0">
              <a:latin typeface="Gill Sans"/>
              <a:cs typeface="Gill Sans"/>
            </a:rPr>
            <a:t>What’s Left For Lifestyle</a:t>
          </a:r>
          <a:endParaRPr lang="en-US" dirty="0">
            <a:latin typeface="Gill Sans"/>
            <a:cs typeface="Gill Sans"/>
          </a:endParaRPr>
        </a:p>
      </dgm:t>
    </dgm:pt>
    <dgm:pt modelId="{BA8B727E-50D2-D949-A1E6-F87446E07AA1}" type="parTrans" cxnId="{F5C45DE7-B586-9044-9760-B8941FFF13D1}">
      <dgm:prSet/>
      <dgm:spPr/>
      <dgm:t>
        <a:bodyPr/>
        <a:lstStyle/>
        <a:p>
          <a:endParaRPr lang="en-US"/>
        </a:p>
      </dgm:t>
    </dgm:pt>
    <dgm:pt modelId="{654E149E-53AE-6D4C-BF0C-E5299864FFE7}" type="sibTrans" cxnId="{F5C45DE7-B586-9044-9760-B8941FFF13D1}">
      <dgm:prSet/>
      <dgm:spPr/>
      <dgm:t>
        <a:bodyPr/>
        <a:lstStyle/>
        <a:p>
          <a:endParaRPr lang="en-US"/>
        </a:p>
      </dgm:t>
    </dgm:pt>
    <dgm:pt modelId="{275742BB-DD7D-B241-B58A-6E8A358FDB04}" type="pres">
      <dgm:prSet presAssocID="{CDB12DBF-5499-B04D-B3B4-59D115E529D3}" presName="Name0" presStyleCnt="0">
        <dgm:presLayoutVars>
          <dgm:chPref val="1"/>
          <dgm:dir/>
          <dgm:animOne val="branch"/>
          <dgm:animLvl val="lvl"/>
          <dgm:resizeHandles/>
        </dgm:presLayoutVars>
      </dgm:prSet>
      <dgm:spPr/>
      <dgm:t>
        <a:bodyPr/>
        <a:lstStyle/>
        <a:p>
          <a:endParaRPr lang="en-US"/>
        </a:p>
      </dgm:t>
    </dgm:pt>
    <dgm:pt modelId="{B2AE23F2-DB4F-784E-8AD8-794C54D9F395}" type="pres">
      <dgm:prSet presAssocID="{53F06C22-610C-CA49-AFD4-599744200616}" presName="vertOne" presStyleCnt="0"/>
      <dgm:spPr/>
    </dgm:pt>
    <dgm:pt modelId="{8CE4E6BE-643C-1048-8B79-A928C7CD0685}" type="pres">
      <dgm:prSet presAssocID="{53F06C22-610C-CA49-AFD4-599744200616}" presName="txOne" presStyleLbl="node0" presStyleIdx="0" presStyleCnt="1" custScaleY="18973" custLinFactNeighborY="-74577">
        <dgm:presLayoutVars>
          <dgm:chPref val="3"/>
        </dgm:presLayoutVars>
      </dgm:prSet>
      <dgm:spPr/>
      <dgm:t>
        <a:bodyPr/>
        <a:lstStyle/>
        <a:p>
          <a:endParaRPr lang="en-US"/>
        </a:p>
      </dgm:t>
    </dgm:pt>
    <dgm:pt modelId="{31D1563B-7285-7042-8173-A2D7CE81DD5A}" type="pres">
      <dgm:prSet presAssocID="{53F06C22-610C-CA49-AFD4-599744200616}" presName="parTransOne" presStyleCnt="0"/>
      <dgm:spPr/>
    </dgm:pt>
    <dgm:pt modelId="{E9EA7466-799A-0348-9C6F-B11F79AC21B8}" type="pres">
      <dgm:prSet presAssocID="{53F06C22-610C-CA49-AFD4-599744200616}" presName="horzOne" presStyleCnt="0"/>
      <dgm:spPr/>
    </dgm:pt>
    <dgm:pt modelId="{C2C2A0B1-308B-FB41-A737-81DEC1E07A54}" type="pres">
      <dgm:prSet presAssocID="{D73B9284-4F57-2A48-BC38-A9F3279A33CF}" presName="vertTwo" presStyleCnt="0"/>
      <dgm:spPr/>
    </dgm:pt>
    <dgm:pt modelId="{1702A40D-8B29-4040-8397-24A40CF07778}" type="pres">
      <dgm:prSet presAssocID="{D73B9284-4F57-2A48-BC38-A9F3279A33CF}" presName="txTwo" presStyleLbl="node2" presStyleIdx="0" presStyleCnt="5" custScaleY="28787" custLinFactNeighborY="-32578">
        <dgm:presLayoutVars>
          <dgm:chPref val="3"/>
        </dgm:presLayoutVars>
      </dgm:prSet>
      <dgm:spPr/>
      <dgm:t>
        <a:bodyPr/>
        <a:lstStyle/>
        <a:p>
          <a:endParaRPr lang="en-US"/>
        </a:p>
      </dgm:t>
    </dgm:pt>
    <dgm:pt modelId="{D152C708-A661-454E-93CE-F4821E928033}" type="pres">
      <dgm:prSet presAssocID="{D73B9284-4F57-2A48-BC38-A9F3279A33CF}" presName="horzTwo" presStyleCnt="0"/>
      <dgm:spPr/>
    </dgm:pt>
    <dgm:pt modelId="{11646DCF-BF89-8943-9094-A39EABEEE147}" type="pres">
      <dgm:prSet presAssocID="{15B008A4-E749-AA49-8F35-81F4AADD5A5D}" presName="sibSpaceTwo" presStyleCnt="0"/>
      <dgm:spPr/>
    </dgm:pt>
    <dgm:pt modelId="{ED9FABCE-C665-9D47-A3E9-0E20A4E72E30}" type="pres">
      <dgm:prSet presAssocID="{68234E2D-1ACE-074B-89E4-F23365130CCE}" presName="vertTwo" presStyleCnt="0"/>
      <dgm:spPr/>
    </dgm:pt>
    <dgm:pt modelId="{3DB15BEA-0AEF-1141-839C-81F118352279}" type="pres">
      <dgm:prSet presAssocID="{68234E2D-1ACE-074B-89E4-F23365130CCE}" presName="txTwo" presStyleLbl="node2" presStyleIdx="1" presStyleCnt="5" custScaleY="28787" custLinFactNeighborY="-32578">
        <dgm:presLayoutVars>
          <dgm:chPref val="3"/>
        </dgm:presLayoutVars>
      </dgm:prSet>
      <dgm:spPr/>
      <dgm:t>
        <a:bodyPr/>
        <a:lstStyle/>
        <a:p>
          <a:endParaRPr lang="en-US"/>
        </a:p>
      </dgm:t>
    </dgm:pt>
    <dgm:pt modelId="{D9CE7211-505A-8E42-B70F-E10FF12A886F}" type="pres">
      <dgm:prSet presAssocID="{68234E2D-1ACE-074B-89E4-F23365130CCE}" presName="horzTwo" presStyleCnt="0"/>
      <dgm:spPr/>
    </dgm:pt>
    <dgm:pt modelId="{F79FECC4-526F-F745-B3BA-90D3C82DC5BB}" type="pres">
      <dgm:prSet presAssocID="{F2F16E91-6A15-4047-BA51-450B7F4A18D1}" presName="sibSpaceTwo" presStyleCnt="0"/>
      <dgm:spPr/>
    </dgm:pt>
    <dgm:pt modelId="{55AEDA01-B6E5-4049-A635-A7331F863D55}" type="pres">
      <dgm:prSet presAssocID="{3EC3DDD8-286E-9348-BA2F-C477156F3140}" presName="vertTwo" presStyleCnt="0"/>
      <dgm:spPr/>
    </dgm:pt>
    <dgm:pt modelId="{90E09E81-D0DE-AA45-BC66-F26960B45BAF}" type="pres">
      <dgm:prSet presAssocID="{3EC3DDD8-286E-9348-BA2F-C477156F3140}" presName="txTwo" presStyleLbl="node2" presStyleIdx="2" presStyleCnt="5" custScaleY="28787" custLinFactNeighborY="-32578">
        <dgm:presLayoutVars>
          <dgm:chPref val="3"/>
        </dgm:presLayoutVars>
      </dgm:prSet>
      <dgm:spPr/>
      <dgm:t>
        <a:bodyPr/>
        <a:lstStyle/>
        <a:p>
          <a:endParaRPr lang="en-US"/>
        </a:p>
      </dgm:t>
    </dgm:pt>
    <dgm:pt modelId="{06CC99EC-59AD-7E4A-8329-D882C624676C}" type="pres">
      <dgm:prSet presAssocID="{3EC3DDD8-286E-9348-BA2F-C477156F3140}" presName="horzTwo" presStyleCnt="0"/>
      <dgm:spPr/>
    </dgm:pt>
    <dgm:pt modelId="{4EF14F60-7C00-3142-8B72-901312F5AABE}" type="pres">
      <dgm:prSet presAssocID="{F44BDDAF-AAF4-864D-9656-A749D02901FD}" presName="sibSpaceTwo" presStyleCnt="0"/>
      <dgm:spPr/>
    </dgm:pt>
    <dgm:pt modelId="{494B9893-0F5F-8642-8C42-E600A24CFFF9}" type="pres">
      <dgm:prSet presAssocID="{D6FC3C97-0000-194E-AFEE-ABEF9B2C7D1A}" presName="vertTwo" presStyleCnt="0"/>
      <dgm:spPr/>
    </dgm:pt>
    <dgm:pt modelId="{0F88390A-ACC9-2C46-AE55-612AEF1B5405}" type="pres">
      <dgm:prSet presAssocID="{D6FC3C97-0000-194E-AFEE-ABEF9B2C7D1A}" presName="txTwo" presStyleLbl="node2" presStyleIdx="3" presStyleCnt="5" custScaleY="28787" custLinFactNeighborY="-32578">
        <dgm:presLayoutVars>
          <dgm:chPref val="3"/>
        </dgm:presLayoutVars>
      </dgm:prSet>
      <dgm:spPr/>
      <dgm:t>
        <a:bodyPr/>
        <a:lstStyle/>
        <a:p>
          <a:endParaRPr lang="en-US"/>
        </a:p>
      </dgm:t>
    </dgm:pt>
    <dgm:pt modelId="{97BA6129-C06A-0C44-AC07-2D62EEE53E34}" type="pres">
      <dgm:prSet presAssocID="{D6FC3C97-0000-194E-AFEE-ABEF9B2C7D1A}" presName="horzTwo" presStyleCnt="0"/>
      <dgm:spPr/>
    </dgm:pt>
    <dgm:pt modelId="{C67E6F5D-3F37-604C-9C78-49F057BCD37A}" type="pres">
      <dgm:prSet presAssocID="{9E6A8625-AA9E-7945-9061-179E39018971}" presName="sibSpaceTwo" presStyleCnt="0"/>
      <dgm:spPr/>
    </dgm:pt>
    <dgm:pt modelId="{5C1807DA-6103-8E4C-8C5B-D0FBAA1A869C}" type="pres">
      <dgm:prSet presAssocID="{5F0CAE6F-5255-554E-B317-C0492F673B9A}" presName="vertTwo" presStyleCnt="0"/>
      <dgm:spPr/>
    </dgm:pt>
    <dgm:pt modelId="{FD05E9A4-EF65-9946-AF1F-97816E0B09B3}" type="pres">
      <dgm:prSet presAssocID="{5F0CAE6F-5255-554E-B317-C0492F673B9A}" presName="txTwo" presStyleLbl="node2" presStyleIdx="4" presStyleCnt="5" custScaleY="28048" custLinFactNeighborY="-31593">
        <dgm:presLayoutVars>
          <dgm:chPref val="3"/>
        </dgm:presLayoutVars>
      </dgm:prSet>
      <dgm:spPr/>
      <dgm:t>
        <a:bodyPr/>
        <a:lstStyle/>
        <a:p>
          <a:endParaRPr lang="en-US"/>
        </a:p>
      </dgm:t>
    </dgm:pt>
    <dgm:pt modelId="{5E136099-7BE2-3F4C-BCB1-0CCD857136EF}" type="pres">
      <dgm:prSet presAssocID="{5F0CAE6F-5255-554E-B317-C0492F673B9A}" presName="horzTwo" presStyleCnt="0"/>
      <dgm:spPr/>
    </dgm:pt>
  </dgm:ptLst>
  <dgm:cxnLst>
    <dgm:cxn modelId="{2894120C-5379-DF49-B885-55623726A3C0}" type="presOf" srcId="{3EC3DDD8-286E-9348-BA2F-C477156F3140}" destId="{90E09E81-D0DE-AA45-BC66-F26960B45BAF}" srcOrd="0" destOrd="0" presId="urn:microsoft.com/office/officeart/2005/8/layout/hierarchy4"/>
    <dgm:cxn modelId="{07EA1A15-D336-0B4A-9D02-14877E2CCAD5}" srcId="{CDB12DBF-5499-B04D-B3B4-59D115E529D3}" destId="{53F06C22-610C-CA49-AFD4-599744200616}" srcOrd="0" destOrd="0" parTransId="{7B55AAC1-DBA3-C443-A991-AE81C1BB4AAE}" sibTransId="{AD8C9EB3-C154-614F-A275-CBB2B1910D36}"/>
    <dgm:cxn modelId="{4873E33A-322E-0648-BD03-5E66AC8E5F29}" type="presOf" srcId="{5F0CAE6F-5255-554E-B317-C0492F673B9A}" destId="{FD05E9A4-EF65-9946-AF1F-97816E0B09B3}" srcOrd="0" destOrd="0" presId="urn:microsoft.com/office/officeart/2005/8/layout/hierarchy4"/>
    <dgm:cxn modelId="{D3D0771D-22C9-1441-9A11-94D210679E94}" type="presOf" srcId="{D73B9284-4F57-2A48-BC38-A9F3279A33CF}" destId="{1702A40D-8B29-4040-8397-24A40CF07778}" srcOrd="0" destOrd="0" presId="urn:microsoft.com/office/officeart/2005/8/layout/hierarchy4"/>
    <dgm:cxn modelId="{41610A02-5C57-6041-BB94-036B0AFECABE}" srcId="{53F06C22-610C-CA49-AFD4-599744200616}" destId="{68234E2D-1ACE-074B-89E4-F23365130CCE}" srcOrd="1" destOrd="0" parTransId="{BAAFFD9E-759D-0543-AB6B-7CF4B943C537}" sibTransId="{F2F16E91-6A15-4047-BA51-450B7F4A18D1}"/>
    <dgm:cxn modelId="{A4EA0D6D-7ADB-C343-A17E-7DAA03CA30AB}" type="presOf" srcId="{53F06C22-610C-CA49-AFD4-599744200616}" destId="{8CE4E6BE-643C-1048-8B79-A928C7CD0685}" srcOrd="0" destOrd="0" presId="urn:microsoft.com/office/officeart/2005/8/layout/hierarchy4"/>
    <dgm:cxn modelId="{5C58A521-1A60-6A42-B328-D352B1D8DB1F}" srcId="{53F06C22-610C-CA49-AFD4-599744200616}" destId="{D6FC3C97-0000-194E-AFEE-ABEF9B2C7D1A}" srcOrd="3" destOrd="0" parTransId="{78904CF4-F804-BB41-BD73-6D3C8CA5F7DC}" sibTransId="{9E6A8625-AA9E-7945-9061-179E39018971}"/>
    <dgm:cxn modelId="{5402B240-ADCD-A342-9F86-7BB40B597CBD}" type="presOf" srcId="{CDB12DBF-5499-B04D-B3B4-59D115E529D3}" destId="{275742BB-DD7D-B241-B58A-6E8A358FDB04}" srcOrd="0" destOrd="0" presId="urn:microsoft.com/office/officeart/2005/8/layout/hierarchy4"/>
    <dgm:cxn modelId="{EE3CB445-3181-3F4E-98E0-B1C3F32A9024}" srcId="{53F06C22-610C-CA49-AFD4-599744200616}" destId="{3EC3DDD8-286E-9348-BA2F-C477156F3140}" srcOrd="2" destOrd="0" parTransId="{BF327C47-1C17-7E4C-93DB-5437D70EEE0E}" sibTransId="{F44BDDAF-AAF4-864D-9656-A749D02901FD}"/>
    <dgm:cxn modelId="{6B8FFB7D-2508-7249-AD6B-378634E1BFD4}" srcId="{53F06C22-610C-CA49-AFD4-599744200616}" destId="{D73B9284-4F57-2A48-BC38-A9F3279A33CF}" srcOrd="0" destOrd="0" parTransId="{54BEF2D9-5FD0-4540-8481-B508B58F7CAE}" sibTransId="{15B008A4-E749-AA49-8F35-81F4AADD5A5D}"/>
    <dgm:cxn modelId="{D774AD49-9AB0-C642-81D8-752FE76DD4C7}" type="presOf" srcId="{68234E2D-1ACE-074B-89E4-F23365130CCE}" destId="{3DB15BEA-0AEF-1141-839C-81F118352279}" srcOrd="0" destOrd="0" presId="urn:microsoft.com/office/officeart/2005/8/layout/hierarchy4"/>
    <dgm:cxn modelId="{C0006721-B528-7B43-8C45-B0548BA19B16}" type="presOf" srcId="{D6FC3C97-0000-194E-AFEE-ABEF9B2C7D1A}" destId="{0F88390A-ACC9-2C46-AE55-612AEF1B5405}" srcOrd="0" destOrd="0" presId="urn:microsoft.com/office/officeart/2005/8/layout/hierarchy4"/>
    <dgm:cxn modelId="{F5C45DE7-B586-9044-9760-B8941FFF13D1}" srcId="{53F06C22-610C-CA49-AFD4-599744200616}" destId="{5F0CAE6F-5255-554E-B317-C0492F673B9A}" srcOrd="4" destOrd="0" parTransId="{BA8B727E-50D2-D949-A1E6-F87446E07AA1}" sibTransId="{654E149E-53AE-6D4C-BF0C-E5299864FFE7}"/>
    <dgm:cxn modelId="{5613BEA2-B845-114A-AF11-65D063CCC3F9}" type="presParOf" srcId="{275742BB-DD7D-B241-B58A-6E8A358FDB04}" destId="{B2AE23F2-DB4F-784E-8AD8-794C54D9F395}" srcOrd="0" destOrd="0" presId="urn:microsoft.com/office/officeart/2005/8/layout/hierarchy4"/>
    <dgm:cxn modelId="{766E23FA-D0ED-0042-84BE-65A748FAE295}" type="presParOf" srcId="{B2AE23F2-DB4F-784E-8AD8-794C54D9F395}" destId="{8CE4E6BE-643C-1048-8B79-A928C7CD0685}" srcOrd="0" destOrd="0" presId="urn:microsoft.com/office/officeart/2005/8/layout/hierarchy4"/>
    <dgm:cxn modelId="{6EF57511-AB2B-1540-A381-FD6722794522}" type="presParOf" srcId="{B2AE23F2-DB4F-784E-8AD8-794C54D9F395}" destId="{31D1563B-7285-7042-8173-A2D7CE81DD5A}" srcOrd="1" destOrd="0" presId="urn:microsoft.com/office/officeart/2005/8/layout/hierarchy4"/>
    <dgm:cxn modelId="{9A48DBAD-F7CD-934A-940D-F6C46C08D19A}" type="presParOf" srcId="{B2AE23F2-DB4F-784E-8AD8-794C54D9F395}" destId="{E9EA7466-799A-0348-9C6F-B11F79AC21B8}" srcOrd="2" destOrd="0" presId="urn:microsoft.com/office/officeart/2005/8/layout/hierarchy4"/>
    <dgm:cxn modelId="{BD867410-6859-1245-B485-F9027F3702F0}" type="presParOf" srcId="{E9EA7466-799A-0348-9C6F-B11F79AC21B8}" destId="{C2C2A0B1-308B-FB41-A737-81DEC1E07A54}" srcOrd="0" destOrd="0" presId="urn:microsoft.com/office/officeart/2005/8/layout/hierarchy4"/>
    <dgm:cxn modelId="{4FBF014A-D773-F346-99C0-D50FD3E8E939}" type="presParOf" srcId="{C2C2A0B1-308B-FB41-A737-81DEC1E07A54}" destId="{1702A40D-8B29-4040-8397-24A40CF07778}" srcOrd="0" destOrd="0" presId="urn:microsoft.com/office/officeart/2005/8/layout/hierarchy4"/>
    <dgm:cxn modelId="{21E87260-7FE8-F341-9406-FDCC00CEDD4B}" type="presParOf" srcId="{C2C2A0B1-308B-FB41-A737-81DEC1E07A54}" destId="{D152C708-A661-454E-93CE-F4821E928033}" srcOrd="1" destOrd="0" presId="urn:microsoft.com/office/officeart/2005/8/layout/hierarchy4"/>
    <dgm:cxn modelId="{C6754A76-F50C-9540-B3F9-344511E10C05}" type="presParOf" srcId="{E9EA7466-799A-0348-9C6F-B11F79AC21B8}" destId="{11646DCF-BF89-8943-9094-A39EABEEE147}" srcOrd="1" destOrd="0" presId="urn:microsoft.com/office/officeart/2005/8/layout/hierarchy4"/>
    <dgm:cxn modelId="{1824713C-77C7-3347-8545-39EABF61F38B}" type="presParOf" srcId="{E9EA7466-799A-0348-9C6F-B11F79AC21B8}" destId="{ED9FABCE-C665-9D47-A3E9-0E20A4E72E30}" srcOrd="2" destOrd="0" presId="urn:microsoft.com/office/officeart/2005/8/layout/hierarchy4"/>
    <dgm:cxn modelId="{F8275339-D616-5E41-BA97-97186780FADD}" type="presParOf" srcId="{ED9FABCE-C665-9D47-A3E9-0E20A4E72E30}" destId="{3DB15BEA-0AEF-1141-839C-81F118352279}" srcOrd="0" destOrd="0" presId="urn:microsoft.com/office/officeart/2005/8/layout/hierarchy4"/>
    <dgm:cxn modelId="{441A1CB2-602B-EA4F-AC1F-6F29FACF7815}" type="presParOf" srcId="{ED9FABCE-C665-9D47-A3E9-0E20A4E72E30}" destId="{D9CE7211-505A-8E42-B70F-E10FF12A886F}" srcOrd="1" destOrd="0" presId="urn:microsoft.com/office/officeart/2005/8/layout/hierarchy4"/>
    <dgm:cxn modelId="{CA1342CC-C224-9246-A13A-D94758C2FB4F}" type="presParOf" srcId="{E9EA7466-799A-0348-9C6F-B11F79AC21B8}" destId="{F79FECC4-526F-F745-B3BA-90D3C82DC5BB}" srcOrd="3" destOrd="0" presId="urn:microsoft.com/office/officeart/2005/8/layout/hierarchy4"/>
    <dgm:cxn modelId="{EF69CE97-13EB-BD4C-BD19-0FFB96120DAA}" type="presParOf" srcId="{E9EA7466-799A-0348-9C6F-B11F79AC21B8}" destId="{55AEDA01-B6E5-4049-A635-A7331F863D55}" srcOrd="4" destOrd="0" presId="urn:microsoft.com/office/officeart/2005/8/layout/hierarchy4"/>
    <dgm:cxn modelId="{9610AF58-BF53-D74E-842E-ED3543D28676}" type="presParOf" srcId="{55AEDA01-B6E5-4049-A635-A7331F863D55}" destId="{90E09E81-D0DE-AA45-BC66-F26960B45BAF}" srcOrd="0" destOrd="0" presId="urn:microsoft.com/office/officeart/2005/8/layout/hierarchy4"/>
    <dgm:cxn modelId="{637037F7-C1B1-4343-A7DC-5B6F445D651A}" type="presParOf" srcId="{55AEDA01-B6E5-4049-A635-A7331F863D55}" destId="{06CC99EC-59AD-7E4A-8329-D882C624676C}" srcOrd="1" destOrd="0" presId="urn:microsoft.com/office/officeart/2005/8/layout/hierarchy4"/>
    <dgm:cxn modelId="{354C8964-52AD-3E49-9A2E-B5D805A684E3}" type="presParOf" srcId="{E9EA7466-799A-0348-9C6F-B11F79AC21B8}" destId="{4EF14F60-7C00-3142-8B72-901312F5AABE}" srcOrd="5" destOrd="0" presId="urn:microsoft.com/office/officeart/2005/8/layout/hierarchy4"/>
    <dgm:cxn modelId="{0A578D8D-7CED-1446-B8CD-C64696D1DF26}" type="presParOf" srcId="{E9EA7466-799A-0348-9C6F-B11F79AC21B8}" destId="{494B9893-0F5F-8642-8C42-E600A24CFFF9}" srcOrd="6" destOrd="0" presId="urn:microsoft.com/office/officeart/2005/8/layout/hierarchy4"/>
    <dgm:cxn modelId="{D4FAF224-970E-C74A-8B33-BC18B89C75BE}" type="presParOf" srcId="{494B9893-0F5F-8642-8C42-E600A24CFFF9}" destId="{0F88390A-ACC9-2C46-AE55-612AEF1B5405}" srcOrd="0" destOrd="0" presId="urn:microsoft.com/office/officeart/2005/8/layout/hierarchy4"/>
    <dgm:cxn modelId="{C50E0E9C-2FD6-D14D-9BF8-87FF52A501B7}" type="presParOf" srcId="{494B9893-0F5F-8642-8C42-E600A24CFFF9}" destId="{97BA6129-C06A-0C44-AC07-2D62EEE53E34}" srcOrd="1" destOrd="0" presId="urn:microsoft.com/office/officeart/2005/8/layout/hierarchy4"/>
    <dgm:cxn modelId="{383D15B2-984D-6745-8027-A4254C6E46CA}" type="presParOf" srcId="{E9EA7466-799A-0348-9C6F-B11F79AC21B8}" destId="{C67E6F5D-3F37-604C-9C78-49F057BCD37A}" srcOrd="7" destOrd="0" presId="urn:microsoft.com/office/officeart/2005/8/layout/hierarchy4"/>
    <dgm:cxn modelId="{312580C9-F7B3-424F-873A-3410F4916CB3}" type="presParOf" srcId="{E9EA7466-799A-0348-9C6F-B11F79AC21B8}" destId="{5C1807DA-6103-8E4C-8C5B-D0FBAA1A869C}" srcOrd="8" destOrd="0" presId="urn:microsoft.com/office/officeart/2005/8/layout/hierarchy4"/>
    <dgm:cxn modelId="{7DAC2FA9-01D7-534E-A11E-5AE6215674DA}" type="presParOf" srcId="{5C1807DA-6103-8E4C-8C5B-D0FBAA1A869C}" destId="{FD05E9A4-EF65-9946-AF1F-97816E0B09B3}" srcOrd="0" destOrd="0" presId="urn:microsoft.com/office/officeart/2005/8/layout/hierarchy4"/>
    <dgm:cxn modelId="{B7495F22-B55B-5B41-857A-73E97D46A105}" type="presParOf" srcId="{5C1807DA-6103-8E4C-8C5B-D0FBAA1A869C}" destId="{5E136099-7BE2-3F4C-BCB1-0CCD857136EF}" srcOrd="1" destOrd="0" presId="urn:microsoft.com/office/officeart/2005/8/layout/hierarchy4"/>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B12DBF-5499-B04D-B3B4-59D115E529D3}" type="doc">
      <dgm:prSet loTypeId="urn:microsoft.com/office/officeart/2005/8/layout/hierarchy4" loCatId="" qsTypeId="urn:microsoft.com/office/officeart/2005/8/quickstyle/simple4" qsCatId="simple" csTypeId="urn:microsoft.com/office/officeart/2005/8/colors/accent3_4" csCatId="accent3" phldr="1"/>
      <dgm:spPr/>
      <dgm:t>
        <a:bodyPr/>
        <a:lstStyle/>
        <a:p>
          <a:endParaRPr lang="en-US"/>
        </a:p>
      </dgm:t>
    </dgm:pt>
    <dgm:pt modelId="{53F06C22-610C-CA49-AFD4-599744200616}">
      <dgm:prSet phldrT="[Text]"/>
      <dgm:spPr/>
      <dgm:t>
        <a:bodyPr/>
        <a:lstStyle/>
        <a:p>
          <a:r>
            <a:rPr lang="en-US" dirty="0" smtClean="0">
              <a:latin typeface="Gill Sans"/>
              <a:cs typeface="Gill Sans"/>
            </a:rPr>
            <a:t>NET WORTH</a:t>
          </a:r>
          <a:endParaRPr lang="en-US" dirty="0">
            <a:latin typeface="Gill Sans"/>
            <a:cs typeface="Gill Sans"/>
          </a:endParaRPr>
        </a:p>
      </dgm:t>
    </dgm:pt>
    <dgm:pt modelId="{7B55AAC1-DBA3-C443-A991-AE81C1BB4AAE}" type="parTrans" cxnId="{07EA1A15-D336-0B4A-9D02-14877E2CCAD5}">
      <dgm:prSet/>
      <dgm:spPr/>
      <dgm:t>
        <a:bodyPr/>
        <a:lstStyle/>
        <a:p>
          <a:endParaRPr lang="en-US"/>
        </a:p>
      </dgm:t>
    </dgm:pt>
    <dgm:pt modelId="{AD8C9EB3-C154-614F-A275-CBB2B1910D36}" type="sibTrans" cxnId="{07EA1A15-D336-0B4A-9D02-14877E2CCAD5}">
      <dgm:prSet/>
      <dgm:spPr/>
      <dgm:t>
        <a:bodyPr/>
        <a:lstStyle/>
        <a:p>
          <a:endParaRPr lang="en-US"/>
        </a:p>
      </dgm:t>
    </dgm:pt>
    <dgm:pt modelId="{275742BB-DD7D-B241-B58A-6E8A358FDB04}" type="pres">
      <dgm:prSet presAssocID="{CDB12DBF-5499-B04D-B3B4-59D115E529D3}" presName="Name0" presStyleCnt="0">
        <dgm:presLayoutVars>
          <dgm:chPref val="1"/>
          <dgm:dir/>
          <dgm:animOne val="branch"/>
          <dgm:animLvl val="lvl"/>
          <dgm:resizeHandles/>
        </dgm:presLayoutVars>
      </dgm:prSet>
      <dgm:spPr/>
      <dgm:t>
        <a:bodyPr/>
        <a:lstStyle/>
        <a:p>
          <a:endParaRPr lang="en-US"/>
        </a:p>
      </dgm:t>
    </dgm:pt>
    <dgm:pt modelId="{B2AE23F2-DB4F-784E-8AD8-794C54D9F395}" type="pres">
      <dgm:prSet presAssocID="{53F06C22-610C-CA49-AFD4-599744200616}" presName="vertOne" presStyleCnt="0"/>
      <dgm:spPr/>
    </dgm:pt>
    <dgm:pt modelId="{8CE4E6BE-643C-1048-8B79-A928C7CD0685}" type="pres">
      <dgm:prSet presAssocID="{53F06C22-610C-CA49-AFD4-599744200616}" presName="txOne" presStyleLbl="node0" presStyleIdx="0" presStyleCnt="1" custScaleX="94192" custScaleY="100000" custLinFactNeighborY="-74577">
        <dgm:presLayoutVars>
          <dgm:chPref val="3"/>
        </dgm:presLayoutVars>
      </dgm:prSet>
      <dgm:spPr/>
      <dgm:t>
        <a:bodyPr/>
        <a:lstStyle/>
        <a:p>
          <a:endParaRPr lang="en-US"/>
        </a:p>
      </dgm:t>
    </dgm:pt>
    <dgm:pt modelId="{E9EA7466-799A-0348-9C6F-B11F79AC21B8}" type="pres">
      <dgm:prSet presAssocID="{53F06C22-610C-CA49-AFD4-599744200616}" presName="horzOne" presStyleCnt="0"/>
      <dgm:spPr/>
    </dgm:pt>
  </dgm:ptLst>
  <dgm:cxnLst>
    <dgm:cxn modelId="{C769323B-0719-4343-A34A-3E3F30DF3457}" type="presOf" srcId="{CDB12DBF-5499-B04D-B3B4-59D115E529D3}" destId="{275742BB-DD7D-B241-B58A-6E8A358FDB04}" srcOrd="0" destOrd="0" presId="urn:microsoft.com/office/officeart/2005/8/layout/hierarchy4"/>
    <dgm:cxn modelId="{B34AADA0-946C-3243-94C4-CE9B553B92FC}" type="presOf" srcId="{53F06C22-610C-CA49-AFD4-599744200616}" destId="{8CE4E6BE-643C-1048-8B79-A928C7CD0685}" srcOrd="0" destOrd="0" presId="urn:microsoft.com/office/officeart/2005/8/layout/hierarchy4"/>
    <dgm:cxn modelId="{07EA1A15-D336-0B4A-9D02-14877E2CCAD5}" srcId="{CDB12DBF-5499-B04D-B3B4-59D115E529D3}" destId="{53F06C22-610C-CA49-AFD4-599744200616}" srcOrd="0" destOrd="0" parTransId="{7B55AAC1-DBA3-C443-A991-AE81C1BB4AAE}" sibTransId="{AD8C9EB3-C154-614F-A275-CBB2B1910D36}"/>
    <dgm:cxn modelId="{FD0DECFB-F1A0-6947-A568-1F6983024F88}" type="presParOf" srcId="{275742BB-DD7D-B241-B58A-6E8A358FDB04}" destId="{B2AE23F2-DB4F-784E-8AD8-794C54D9F395}" srcOrd="0" destOrd="0" presId="urn:microsoft.com/office/officeart/2005/8/layout/hierarchy4"/>
    <dgm:cxn modelId="{A3376B68-4766-1043-86A8-CE15BA1849DF}" type="presParOf" srcId="{B2AE23F2-DB4F-784E-8AD8-794C54D9F395}" destId="{8CE4E6BE-643C-1048-8B79-A928C7CD0685}" srcOrd="0" destOrd="0" presId="urn:microsoft.com/office/officeart/2005/8/layout/hierarchy4"/>
    <dgm:cxn modelId="{94744934-B5E3-E146-B033-3ECAC6D105D6}" type="presParOf" srcId="{B2AE23F2-DB4F-784E-8AD8-794C54D9F395}" destId="{E9EA7466-799A-0348-9C6F-B11F79AC21B8}" srcOrd="1" destOrd="0" presId="urn:microsoft.com/office/officeart/2005/8/layout/hierarchy4"/>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07EF20-D19D-E44E-A0E8-68D4AA754005}" type="doc">
      <dgm:prSet loTypeId="urn:microsoft.com/office/officeart/2005/8/layout/hierarchy4" loCatId="" qsTypeId="urn:microsoft.com/office/officeart/2005/8/quickstyle/simple4" qsCatId="simple" csTypeId="urn:microsoft.com/office/officeart/2005/8/colors/accent2_2" csCatId="accent2" phldr="1"/>
      <dgm:spPr/>
      <dgm:t>
        <a:bodyPr/>
        <a:lstStyle/>
        <a:p>
          <a:endParaRPr lang="en-US"/>
        </a:p>
      </dgm:t>
    </dgm:pt>
    <dgm:pt modelId="{01F4ADA9-CF61-224C-BA1D-0641C2700C68}">
      <dgm:prSet phldrT="[Text]" custT="1"/>
      <dgm:spPr/>
      <dgm:t>
        <a:bodyPr/>
        <a:lstStyle/>
        <a:p>
          <a:r>
            <a:rPr lang="en-US" sz="2000" dirty="0" smtClean="0">
              <a:latin typeface="Gill Sans"/>
              <a:cs typeface="Gill Sans"/>
            </a:rPr>
            <a:t>LIABILITIES</a:t>
          </a:r>
          <a:endParaRPr lang="en-US" sz="2000" dirty="0">
            <a:latin typeface="Gill Sans"/>
            <a:cs typeface="Gill Sans"/>
          </a:endParaRPr>
        </a:p>
      </dgm:t>
    </dgm:pt>
    <dgm:pt modelId="{06F3D506-017B-8743-B21F-A7C87A4638FA}" type="parTrans" cxnId="{DFB7A492-7D48-8D41-AA93-FA0A8FC5A3D5}">
      <dgm:prSet/>
      <dgm:spPr/>
      <dgm:t>
        <a:bodyPr/>
        <a:lstStyle/>
        <a:p>
          <a:endParaRPr lang="en-US"/>
        </a:p>
      </dgm:t>
    </dgm:pt>
    <dgm:pt modelId="{E510DCBA-EF5E-924F-B4AE-0D170FBC0674}" type="sibTrans" cxnId="{DFB7A492-7D48-8D41-AA93-FA0A8FC5A3D5}">
      <dgm:prSet/>
      <dgm:spPr/>
      <dgm:t>
        <a:bodyPr/>
        <a:lstStyle/>
        <a:p>
          <a:endParaRPr lang="en-US"/>
        </a:p>
      </dgm:t>
    </dgm:pt>
    <dgm:pt modelId="{1751E158-BEE9-4848-BB49-F1BC9B9CF491}">
      <dgm:prSet phldrT="[Text]" custT="1"/>
      <dgm:spPr/>
      <dgm:t>
        <a:bodyPr/>
        <a:lstStyle/>
        <a:p>
          <a:r>
            <a:rPr lang="en-US" sz="1400" dirty="0" smtClean="0">
              <a:latin typeface="Gill Sans"/>
              <a:cs typeface="Gill Sans"/>
            </a:rPr>
            <a:t>Short Term</a:t>
          </a:r>
          <a:endParaRPr lang="en-US" sz="1400" dirty="0">
            <a:latin typeface="Gill Sans"/>
            <a:cs typeface="Gill Sans"/>
          </a:endParaRPr>
        </a:p>
      </dgm:t>
    </dgm:pt>
    <dgm:pt modelId="{6E802D4E-C5F6-9F43-92AB-6328659D411E}" type="parTrans" cxnId="{4CC494CF-3AAD-7347-831A-F8BBE1878B62}">
      <dgm:prSet/>
      <dgm:spPr/>
      <dgm:t>
        <a:bodyPr/>
        <a:lstStyle/>
        <a:p>
          <a:endParaRPr lang="en-US"/>
        </a:p>
      </dgm:t>
    </dgm:pt>
    <dgm:pt modelId="{F97771C2-E190-0545-A422-52378C20AEB0}" type="sibTrans" cxnId="{4CC494CF-3AAD-7347-831A-F8BBE1878B62}">
      <dgm:prSet/>
      <dgm:spPr/>
      <dgm:t>
        <a:bodyPr/>
        <a:lstStyle/>
        <a:p>
          <a:endParaRPr lang="en-US"/>
        </a:p>
      </dgm:t>
    </dgm:pt>
    <dgm:pt modelId="{DE88A585-329F-4342-8CD6-EA95105E89C6}">
      <dgm:prSet phldrT="[Text]" custT="1"/>
      <dgm:spPr/>
      <dgm:t>
        <a:bodyPr/>
        <a:lstStyle/>
        <a:p>
          <a:r>
            <a:rPr lang="en-US" sz="1400" dirty="0" smtClean="0">
              <a:latin typeface="Gill Sans"/>
              <a:cs typeface="Gill Sans"/>
            </a:rPr>
            <a:t>Taxes</a:t>
          </a:r>
          <a:endParaRPr lang="en-US" sz="1400" dirty="0">
            <a:latin typeface="Gill Sans"/>
            <a:cs typeface="Gill Sans"/>
          </a:endParaRPr>
        </a:p>
      </dgm:t>
    </dgm:pt>
    <dgm:pt modelId="{AF447908-B41E-3D41-8020-F7AC5685B493}" type="parTrans" cxnId="{765C33F9-1D8A-A846-A103-2C30455D4565}">
      <dgm:prSet/>
      <dgm:spPr/>
      <dgm:t>
        <a:bodyPr/>
        <a:lstStyle/>
        <a:p>
          <a:endParaRPr lang="en-US"/>
        </a:p>
      </dgm:t>
    </dgm:pt>
    <dgm:pt modelId="{C0591585-480E-C341-91A1-CCDF847D7D9D}" type="sibTrans" cxnId="{765C33F9-1D8A-A846-A103-2C30455D4565}">
      <dgm:prSet/>
      <dgm:spPr/>
      <dgm:t>
        <a:bodyPr/>
        <a:lstStyle/>
        <a:p>
          <a:endParaRPr lang="en-US"/>
        </a:p>
      </dgm:t>
    </dgm:pt>
    <dgm:pt modelId="{649E079F-4605-4241-9ED7-07B455C0EA00}">
      <dgm:prSet phldrT="[Text]" custT="1"/>
      <dgm:spPr/>
      <dgm:t>
        <a:bodyPr/>
        <a:lstStyle/>
        <a:p>
          <a:r>
            <a:rPr lang="en-US" sz="1400" dirty="0" smtClean="0">
              <a:latin typeface="Gill Sans"/>
              <a:cs typeface="Gill Sans"/>
            </a:rPr>
            <a:t>Mortgages</a:t>
          </a:r>
          <a:endParaRPr lang="en-US" sz="1400" dirty="0">
            <a:latin typeface="Gill Sans"/>
            <a:cs typeface="Gill Sans"/>
          </a:endParaRPr>
        </a:p>
      </dgm:t>
    </dgm:pt>
    <dgm:pt modelId="{D4B24C86-13A8-B447-B552-6B4038215E1C}" type="parTrans" cxnId="{D4D45B84-D262-FC42-A775-A23865E5E1E5}">
      <dgm:prSet/>
      <dgm:spPr/>
      <dgm:t>
        <a:bodyPr/>
        <a:lstStyle/>
        <a:p>
          <a:endParaRPr lang="en-US"/>
        </a:p>
      </dgm:t>
    </dgm:pt>
    <dgm:pt modelId="{56715C0E-2D62-694C-B82F-33E87A9B6746}" type="sibTrans" cxnId="{D4D45B84-D262-FC42-A775-A23865E5E1E5}">
      <dgm:prSet/>
      <dgm:spPr/>
      <dgm:t>
        <a:bodyPr/>
        <a:lstStyle/>
        <a:p>
          <a:endParaRPr lang="en-US"/>
        </a:p>
      </dgm:t>
    </dgm:pt>
    <dgm:pt modelId="{6FCC5860-08E7-BD4F-A107-FC2F925B732F}">
      <dgm:prSet phldrT="[Text]" custT="1"/>
      <dgm:spPr/>
      <dgm:t>
        <a:bodyPr/>
        <a:lstStyle/>
        <a:p>
          <a:r>
            <a:rPr lang="en-US" sz="1400" dirty="0" smtClean="0">
              <a:latin typeface="Gill Sans"/>
              <a:cs typeface="Gill Sans"/>
            </a:rPr>
            <a:t>Business Debt</a:t>
          </a:r>
          <a:endParaRPr lang="en-US" sz="1400" dirty="0">
            <a:latin typeface="Gill Sans"/>
            <a:cs typeface="Gill Sans"/>
          </a:endParaRPr>
        </a:p>
      </dgm:t>
    </dgm:pt>
    <dgm:pt modelId="{8C6CC4E6-A49B-D44D-B237-84333F11849A}" type="parTrans" cxnId="{5B264171-8857-8E42-8627-23280A253681}">
      <dgm:prSet/>
      <dgm:spPr/>
      <dgm:t>
        <a:bodyPr/>
        <a:lstStyle/>
        <a:p>
          <a:endParaRPr lang="en-US"/>
        </a:p>
      </dgm:t>
    </dgm:pt>
    <dgm:pt modelId="{112D5683-64BF-1241-9DF9-0627FF24EEFF}" type="sibTrans" cxnId="{5B264171-8857-8E42-8627-23280A253681}">
      <dgm:prSet/>
      <dgm:spPr/>
      <dgm:t>
        <a:bodyPr/>
        <a:lstStyle/>
        <a:p>
          <a:endParaRPr lang="en-US"/>
        </a:p>
      </dgm:t>
    </dgm:pt>
    <dgm:pt modelId="{85E21756-4E87-6244-91EF-415E2639A093}">
      <dgm:prSet phldrT="[Text]" custT="1"/>
      <dgm:spPr/>
      <dgm:t>
        <a:bodyPr/>
        <a:lstStyle/>
        <a:p>
          <a:r>
            <a:rPr lang="en-US" sz="1400" dirty="0" smtClean="0">
              <a:latin typeface="Gill Sans"/>
              <a:cs typeface="Gill Sans"/>
            </a:rPr>
            <a:t>TOTAL</a:t>
          </a:r>
          <a:endParaRPr lang="en-US" sz="1400" dirty="0">
            <a:latin typeface="Gill Sans"/>
            <a:cs typeface="Gill Sans"/>
          </a:endParaRPr>
        </a:p>
      </dgm:t>
    </dgm:pt>
    <dgm:pt modelId="{A929559D-CB36-3A40-AE01-E9BA15DEA067}" type="parTrans" cxnId="{5FB41870-E508-0E4F-801F-6D1070F4EB35}">
      <dgm:prSet/>
      <dgm:spPr/>
      <dgm:t>
        <a:bodyPr/>
        <a:lstStyle/>
        <a:p>
          <a:endParaRPr lang="en-US"/>
        </a:p>
      </dgm:t>
    </dgm:pt>
    <dgm:pt modelId="{FEB1271A-FA68-E345-8405-3FF8427DE591}" type="sibTrans" cxnId="{5FB41870-E508-0E4F-801F-6D1070F4EB35}">
      <dgm:prSet/>
      <dgm:spPr/>
      <dgm:t>
        <a:bodyPr/>
        <a:lstStyle/>
        <a:p>
          <a:endParaRPr lang="en-US"/>
        </a:p>
      </dgm:t>
    </dgm:pt>
    <dgm:pt modelId="{9F4D50A5-25E8-B047-A3E2-46BE6F004B22}" type="pres">
      <dgm:prSet presAssocID="{1607EF20-D19D-E44E-A0E8-68D4AA754005}" presName="Name0" presStyleCnt="0">
        <dgm:presLayoutVars>
          <dgm:chPref val="1"/>
          <dgm:dir/>
          <dgm:animOne val="branch"/>
          <dgm:animLvl val="lvl"/>
          <dgm:resizeHandles/>
        </dgm:presLayoutVars>
      </dgm:prSet>
      <dgm:spPr/>
      <dgm:t>
        <a:bodyPr/>
        <a:lstStyle/>
        <a:p>
          <a:endParaRPr lang="en-US"/>
        </a:p>
      </dgm:t>
    </dgm:pt>
    <dgm:pt modelId="{731A6737-D760-BA4B-B3EF-495981D7A95E}" type="pres">
      <dgm:prSet presAssocID="{01F4ADA9-CF61-224C-BA1D-0641C2700C68}" presName="vertOne" presStyleCnt="0"/>
      <dgm:spPr/>
    </dgm:pt>
    <dgm:pt modelId="{B5006548-8C4D-854C-A524-51A033AD793D}" type="pres">
      <dgm:prSet presAssocID="{01F4ADA9-CF61-224C-BA1D-0641C2700C68}" presName="txOne" presStyleLbl="node0" presStyleIdx="0" presStyleCnt="1" custScaleY="36740">
        <dgm:presLayoutVars>
          <dgm:chPref val="3"/>
        </dgm:presLayoutVars>
      </dgm:prSet>
      <dgm:spPr/>
      <dgm:t>
        <a:bodyPr/>
        <a:lstStyle/>
        <a:p>
          <a:endParaRPr lang="en-US"/>
        </a:p>
      </dgm:t>
    </dgm:pt>
    <dgm:pt modelId="{3F33970E-E552-0146-8439-EA35CC529B9B}" type="pres">
      <dgm:prSet presAssocID="{01F4ADA9-CF61-224C-BA1D-0641C2700C68}" presName="parTransOne" presStyleCnt="0"/>
      <dgm:spPr/>
    </dgm:pt>
    <dgm:pt modelId="{9B623712-2169-3E46-A420-CC8154F0B382}" type="pres">
      <dgm:prSet presAssocID="{01F4ADA9-CF61-224C-BA1D-0641C2700C68}" presName="horzOne" presStyleCnt="0"/>
      <dgm:spPr/>
    </dgm:pt>
    <dgm:pt modelId="{3CFAB690-95D6-D94B-B64A-CD29E9208AF6}" type="pres">
      <dgm:prSet presAssocID="{1751E158-BEE9-4848-BB49-F1BC9B9CF491}" presName="vertTwo" presStyleCnt="0"/>
      <dgm:spPr/>
    </dgm:pt>
    <dgm:pt modelId="{F7B17819-4341-EF4D-90D6-052E33C049EC}" type="pres">
      <dgm:prSet presAssocID="{1751E158-BEE9-4848-BB49-F1BC9B9CF491}" presName="txTwo" presStyleLbl="node2" presStyleIdx="0" presStyleCnt="1" custScaleY="36740">
        <dgm:presLayoutVars>
          <dgm:chPref val="3"/>
        </dgm:presLayoutVars>
      </dgm:prSet>
      <dgm:spPr/>
      <dgm:t>
        <a:bodyPr/>
        <a:lstStyle/>
        <a:p>
          <a:endParaRPr lang="en-US"/>
        </a:p>
      </dgm:t>
    </dgm:pt>
    <dgm:pt modelId="{B6BB47F8-3C02-B34F-9BA3-46DBB0291429}" type="pres">
      <dgm:prSet presAssocID="{1751E158-BEE9-4848-BB49-F1BC9B9CF491}" presName="parTransTwo" presStyleCnt="0"/>
      <dgm:spPr/>
    </dgm:pt>
    <dgm:pt modelId="{9838E13F-3AF7-194F-971E-998A6EEF9AD9}" type="pres">
      <dgm:prSet presAssocID="{1751E158-BEE9-4848-BB49-F1BC9B9CF491}" presName="horzTwo" presStyleCnt="0"/>
      <dgm:spPr/>
    </dgm:pt>
    <dgm:pt modelId="{C8A14FE3-1994-3243-84C4-149BE0863B4E}" type="pres">
      <dgm:prSet presAssocID="{DE88A585-329F-4342-8CD6-EA95105E89C6}" presName="vertThree" presStyleCnt="0"/>
      <dgm:spPr/>
    </dgm:pt>
    <dgm:pt modelId="{FBE7E3FA-CFBD-2A40-A902-7013967C2BF8}" type="pres">
      <dgm:prSet presAssocID="{DE88A585-329F-4342-8CD6-EA95105E89C6}" presName="txThree" presStyleLbl="node3" presStyleIdx="0" presStyleCnt="1" custScaleY="36740">
        <dgm:presLayoutVars>
          <dgm:chPref val="3"/>
        </dgm:presLayoutVars>
      </dgm:prSet>
      <dgm:spPr/>
      <dgm:t>
        <a:bodyPr/>
        <a:lstStyle/>
        <a:p>
          <a:endParaRPr lang="en-US"/>
        </a:p>
      </dgm:t>
    </dgm:pt>
    <dgm:pt modelId="{DB4C88BE-0DF4-FC49-B5B4-437227E80DC6}" type="pres">
      <dgm:prSet presAssocID="{DE88A585-329F-4342-8CD6-EA95105E89C6}" presName="parTransThree" presStyleCnt="0"/>
      <dgm:spPr/>
    </dgm:pt>
    <dgm:pt modelId="{F5916592-2B2A-A447-977A-1E0EA08426E9}" type="pres">
      <dgm:prSet presAssocID="{DE88A585-329F-4342-8CD6-EA95105E89C6}" presName="horzThree" presStyleCnt="0"/>
      <dgm:spPr/>
    </dgm:pt>
    <dgm:pt modelId="{67B559A9-ED7D-6C4B-9F5C-675CD167A89F}" type="pres">
      <dgm:prSet presAssocID="{649E079F-4605-4241-9ED7-07B455C0EA00}" presName="vertFour" presStyleCnt="0">
        <dgm:presLayoutVars>
          <dgm:chPref val="3"/>
        </dgm:presLayoutVars>
      </dgm:prSet>
      <dgm:spPr/>
    </dgm:pt>
    <dgm:pt modelId="{2D570A8D-0891-9343-87B3-06E82F22A7E1}" type="pres">
      <dgm:prSet presAssocID="{649E079F-4605-4241-9ED7-07B455C0EA00}" presName="txFour" presStyleLbl="node4" presStyleIdx="0" presStyleCnt="3" custScaleY="36740" custLinFactNeighborY="-14578">
        <dgm:presLayoutVars>
          <dgm:chPref val="3"/>
        </dgm:presLayoutVars>
      </dgm:prSet>
      <dgm:spPr/>
      <dgm:t>
        <a:bodyPr/>
        <a:lstStyle/>
        <a:p>
          <a:endParaRPr lang="en-US"/>
        </a:p>
      </dgm:t>
    </dgm:pt>
    <dgm:pt modelId="{44B81262-AC60-204A-9EFD-48702722B42B}" type="pres">
      <dgm:prSet presAssocID="{649E079F-4605-4241-9ED7-07B455C0EA00}" presName="parTransFour" presStyleCnt="0"/>
      <dgm:spPr/>
    </dgm:pt>
    <dgm:pt modelId="{70A38A69-5EFE-5244-BB19-E32AA6041109}" type="pres">
      <dgm:prSet presAssocID="{649E079F-4605-4241-9ED7-07B455C0EA00}" presName="horzFour" presStyleCnt="0"/>
      <dgm:spPr/>
    </dgm:pt>
    <dgm:pt modelId="{A08B6979-4DF7-DB49-A0DD-65DDA149F715}" type="pres">
      <dgm:prSet presAssocID="{6FCC5860-08E7-BD4F-A107-FC2F925B732F}" presName="vertFour" presStyleCnt="0">
        <dgm:presLayoutVars>
          <dgm:chPref val="3"/>
        </dgm:presLayoutVars>
      </dgm:prSet>
      <dgm:spPr/>
    </dgm:pt>
    <dgm:pt modelId="{AAF05F8D-8BA0-E84C-B35D-DBBC875CA42C}" type="pres">
      <dgm:prSet presAssocID="{6FCC5860-08E7-BD4F-A107-FC2F925B732F}" presName="txFour" presStyleLbl="node4" presStyleIdx="1" presStyleCnt="3" custScaleY="36740" custLinFactNeighborY="-42844">
        <dgm:presLayoutVars>
          <dgm:chPref val="3"/>
        </dgm:presLayoutVars>
      </dgm:prSet>
      <dgm:spPr/>
      <dgm:t>
        <a:bodyPr/>
        <a:lstStyle/>
        <a:p>
          <a:endParaRPr lang="en-US"/>
        </a:p>
      </dgm:t>
    </dgm:pt>
    <dgm:pt modelId="{F47E00A2-C1BD-D945-96BC-5493FF5B0736}" type="pres">
      <dgm:prSet presAssocID="{6FCC5860-08E7-BD4F-A107-FC2F925B732F}" presName="parTransFour" presStyleCnt="0"/>
      <dgm:spPr/>
    </dgm:pt>
    <dgm:pt modelId="{831EB986-7118-9B41-9964-CA173C265AB9}" type="pres">
      <dgm:prSet presAssocID="{6FCC5860-08E7-BD4F-A107-FC2F925B732F}" presName="horzFour" presStyleCnt="0"/>
      <dgm:spPr/>
    </dgm:pt>
    <dgm:pt modelId="{F4AE2C99-5E90-194F-A2F1-B1E556BBA9D2}" type="pres">
      <dgm:prSet presAssocID="{85E21756-4E87-6244-91EF-415E2639A093}" presName="vertFour" presStyleCnt="0">
        <dgm:presLayoutVars>
          <dgm:chPref val="3"/>
        </dgm:presLayoutVars>
      </dgm:prSet>
      <dgm:spPr/>
    </dgm:pt>
    <dgm:pt modelId="{14DA76FB-2814-354C-8B76-95E5CBD559BC}" type="pres">
      <dgm:prSet presAssocID="{85E21756-4E87-6244-91EF-415E2639A093}" presName="txFour" presStyleLbl="node4" presStyleIdx="2" presStyleCnt="3" custScaleY="36740" custLinFactNeighborY="-9249">
        <dgm:presLayoutVars>
          <dgm:chPref val="3"/>
        </dgm:presLayoutVars>
      </dgm:prSet>
      <dgm:spPr/>
      <dgm:t>
        <a:bodyPr/>
        <a:lstStyle/>
        <a:p>
          <a:endParaRPr lang="en-US"/>
        </a:p>
      </dgm:t>
    </dgm:pt>
    <dgm:pt modelId="{4FE12E7F-78E8-E449-8B4A-F43D808E7629}" type="pres">
      <dgm:prSet presAssocID="{85E21756-4E87-6244-91EF-415E2639A093}" presName="horzFour" presStyleCnt="0"/>
      <dgm:spPr/>
    </dgm:pt>
  </dgm:ptLst>
  <dgm:cxnLst>
    <dgm:cxn modelId="{29B3F3FD-3C43-9F49-A0BD-D4634D54763B}" type="presOf" srcId="{1751E158-BEE9-4848-BB49-F1BC9B9CF491}" destId="{F7B17819-4341-EF4D-90D6-052E33C049EC}" srcOrd="0" destOrd="0" presId="urn:microsoft.com/office/officeart/2005/8/layout/hierarchy4"/>
    <dgm:cxn modelId="{D4D45B84-D262-FC42-A775-A23865E5E1E5}" srcId="{DE88A585-329F-4342-8CD6-EA95105E89C6}" destId="{649E079F-4605-4241-9ED7-07B455C0EA00}" srcOrd="0" destOrd="0" parTransId="{D4B24C86-13A8-B447-B552-6B4038215E1C}" sibTransId="{56715C0E-2D62-694C-B82F-33E87A9B6746}"/>
    <dgm:cxn modelId="{A6120A57-53C5-8143-8D6A-856F6F3525F0}" type="presOf" srcId="{6FCC5860-08E7-BD4F-A107-FC2F925B732F}" destId="{AAF05F8D-8BA0-E84C-B35D-DBBC875CA42C}" srcOrd="0" destOrd="0" presId="urn:microsoft.com/office/officeart/2005/8/layout/hierarchy4"/>
    <dgm:cxn modelId="{2A10506A-DA6A-3F47-AF91-B1F81D5DE166}" type="presOf" srcId="{1607EF20-D19D-E44E-A0E8-68D4AA754005}" destId="{9F4D50A5-25E8-B047-A3E2-46BE6F004B22}" srcOrd="0" destOrd="0" presId="urn:microsoft.com/office/officeart/2005/8/layout/hierarchy4"/>
    <dgm:cxn modelId="{7F9D269B-99D7-144E-9D0A-D9725EFB62FF}" type="presOf" srcId="{DE88A585-329F-4342-8CD6-EA95105E89C6}" destId="{FBE7E3FA-CFBD-2A40-A902-7013967C2BF8}" srcOrd="0" destOrd="0" presId="urn:microsoft.com/office/officeart/2005/8/layout/hierarchy4"/>
    <dgm:cxn modelId="{F4944F04-9403-CD4E-9C6B-0F7DD52A1AA8}" type="presOf" srcId="{649E079F-4605-4241-9ED7-07B455C0EA00}" destId="{2D570A8D-0891-9343-87B3-06E82F22A7E1}" srcOrd="0" destOrd="0" presId="urn:microsoft.com/office/officeart/2005/8/layout/hierarchy4"/>
    <dgm:cxn modelId="{4F035F36-CC5F-594F-9CEE-F3F3DB789022}" type="presOf" srcId="{01F4ADA9-CF61-224C-BA1D-0641C2700C68}" destId="{B5006548-8C4D-854C-A524-51A033AD793D}" srcOrd="0" destOrd="0" presId="urn:microsoft.com/office/officeart/2005/8/layout/hierarchy4"/>
    <dgm:cxn modelId="{5FB41870-E508-0E4F-801F-6D1070F4EB35}" srcId="{6FCC5860-08E7-BD4F-A107-FC2F925B732F}" destId="{85E21756-4E87-6244-91EF-415E2639A093}" srcOrd="0" destOrd="0" parTransId="{A929559D-CB36-3A40-AE01-E9BA15DEA067}" sibTransId="{FEB1271A-FA68-E345-8405-3FF8427DE591}"/>
    <dgm:cxn modelId="{564B8148-27E6-F645-9921-472A09CDE8C2}" type="presOf" srcId="{85E21756-4E87-6244-91EF-415E2639A093}" destId="{14DA76FB-2814-354C-8B76-95E5CBD559BC}" srcOrd="0" destOrd="0" presId="urn:microsoft.com/office/officeart/2005/8/layout/hierarchy4"/>
    <dgm:cxn modelId="{5B264171-8857-8E42-8627-23280A253681}" srcId="{649E079F-4605-4241-9ED7-07B455C0EA00}" destId="{6FCC5860-08E7-BD4F-A107-FC2F925B732F}" srcOrd="0" destOrd="0" parTransId="{8C6CC4E6-A49B-D44D-B237-84333F11849A}" sibTransId="{112D5683-64BF-1241-9DF9-0627FF24EEFF}"/>
    <dgm:cxn modelId="{4CC494CF-3AAD-7347-831A-F8BBE1878B62}" srcId="{01F4ADA9-CF61-224C-BA1D-0641C2700C68}" destId="{1751E158-BEE9-4848-BB49-F1BC9B9CF491}" srcOrd="0" destOrd="0" parTransId="{6E802D4E-C5F6-9F43-92AB-6328659D411E}" sibTransId="{F97771C2-E190-0545-A422-52378C20AEB0}"/>
    <dgm:cxn modelId="{DFB7A492-7D48-8D41-AA93-FA0A8FC5A3D5}" srcId="{1607EF20-D19D-E44E-A0E8-68D4AA754005}" destId="{01F4ADA9-CF61-224C-BA1D-0641C2700C68}" srcOrd="0" destOrd="0" parTransId="{06F3D506-017B-8743-B21F-A7C87A4638FA}" sibTransId="{E510DCBA-EF5E-924F-B4AE-0D170FBC0674}"/>
    <dgm:cxn modelId="{765C33F9-1D8A-A846-A103-2C30455D4565}" srcId="{1751E158-BEE9-4848-BB49-F1BC9B9CF491}" destId="{DE88A585-329F-4342-8CD6-EA95105E89C6}" srcOrd="0" destOrd="0" parTransId="{AF447908-B41E-3D41-8020-F7AC5685B493}" sibTransId="{C0591585-480E-C341-91A1-CCDF847D7D9D}"/>
    <dgm:cxn modelId="{673E5B88-B6AA-5943-B6D1-8A7B6BB4D8AB}" type="presParOf" srcId="{9F4D50A5-25E8-B047-A3E2-46BE6F004B22}" destId="{731A6737-D760-BA4B-B3EF-495981D7A95E}" srcOrd="0" destOrd="0" presId="urn:microsoft.com/office/officeart/2005/8/layout/hierarchy4"/>
    <dgm:cxn modelId="{CA7785CE-A886-4240-911D-0DFB949B9ED7}" type="presParOf" srcId="{731A6737-D760-BA4B-B3EF-495981D7A95E}" destId="{B5006548-8C4D-854C-A524-51A033AD793D}" srcOrd="0" destOrd="0" presId="urn:microsoft.com/office/officeart/2005/8/layout/hierarchy4"/>
    <dgm:cxn modelId="{6774C837-C51E-5D41-BD0B-72DF5BF05A07}" type="presParOf" srcId="{731A6737-D760-BA4B-B3EF-495981D7A95E}" destId="{3F33970E-E552-0146-8439-EA35CC529B9B}" srcOrd="1" destOrd="0" presId="urn:microsoft.com/office/officeart/2005/8/layout/hierarchy4"/>
    <dgm:cxn modelId="{1A0AA73A-6434-EC4A-96F0-23D555F68299}" type="presParOf" srcId="{731A6737-D760-BA4B-B3EF-495981D7A95E}" destId="{9B623712-2169-3E46-A420-CC8154F0B382}" srcOrd="2" destOrd="0" presId="urn:microsoft.com/office/officeart/2005/8/layout/hierarchy4"/>
    <dgm:cxn modelId="{0EC12F72-3ABC-0145-BD30-5706B88C19E4}" type="presParOf" srcId="{9B623712-2169-3E46-A420-CC8154F0B382}" destId="{3CFAB690-95D6-D94B-B64A-CD29E9208AF6}" srcOrd="0" destOrd="0" presId="urn:microsoft.com/office/officeart/2005/8/layout/hierarchy4"/>
    <dgm:cxn modelId="{BD335C30-488F-6044-AED9-84164C2DBD1C}" type="presParOf" srcId="{3CFAB690-95D6-D94B-B64A-CD29E9208AF6}" destId="{F7B17819-4341-EF4D-90D6-052E33C049EC}" srcOrd="0" destOrd="0" presId="urn:microsoft.com/office/officeart/2005/8/layout/hierarchy4"/>
    <dgm:cxn modelId="{C4A0C8AC-9E48-0446-9968-C0FAB69BA79F}" type="presParOf" srcId="{3CFAB690-95D6-D94B-B64A-CD29E9208AF6}" destId="{B6BB47F8-3C02-B34F-9BA3-46DBB0291429}" srcOrd="1" destOrd="0" presId="urn:microsoft.com/office/officeart/2005/8/layout/hierarchy4"/>
    <dgm:cxn modelId="{3A89455F-C8A7-7448-BCF1-87FC0B21FF18}" type="presParOf" srcId="{3CFAB690-95D6-D94B-B64A-CD29E9208AF6}" destId="{9838E13F-3AF7-194F-971E-998A6EEF9AD9}" srcOrd="2" destOrd="0" presId="urn:microsoft.com/office/officeart/2005/8/layout/hierarchy4"/>
    <dgm:cxn modelId="{920AE465-B2C0-A743-A324-55A7F0152B2E}" type="presParOf" srcId="{9838E13F-3AF7-194F-971E-998A6EEF9AD9}" destId="{C8A14FE3-1994-3243-84C4-149BE0863B4E}" srcOrd="0" destOrd="0" presId="urn:microsoft.com/office/officeart/2005/8/layout/hierarchy4"/>
    <dgm:cxn modelId="{730FA9D8-0FD5-5D48-A8B5-59C70998D090}" type="presParOf" srcId="{C8A14FE3-1994-3243-84C4-149BE0863B4E}" destId="{FBE7E3FA-CFBD-2A40-A902-7013967C2BF8}" srcOrd="0" destOrd="0" presId="urn:microsoft.com/office/officeart/2005/8/layout/hierarchy4"/>
    <dgm:cxn modelId="{4E83EAAA-4B8D-0E46-BE3F-C8F6D161B34F}" type="presParOf" srcId="{C8A14FE3-1994-3243-84C4-149BE0863B4E}" destId="{DB4C88BE-0DF4-FC49-B5B4-437227E80DC6}" srcOrd="1" destOrd="0" presId="urn:microsoft.com/office/officeart/2005/8/layout/hierarchy4"/>
    <dgm:cxn modelId="{98E84359-1AAA-EA4D-9A35-A90AE525D749}" type="presParOf" srcId="{C8A14FE3-1994-3243-84C4-149BE0863B4E}" destId="{F5916592-2B2A-A447-977A-1E0EA08426E9}" srcOrd="2" destOrd="0" presId="urn:microsoft.com/office/officeart/2005/8/layout/hierarchy4"/>
    <dgm:cxn modelId="{244E8A23-8B97-4B47-B892-1520227FFA5F}" type="presParOf" srcId="{F5916592-2B2A-A447-977A-1E0EA08426E9}" destId="{67B559A9-ED7D-6C4B-9F5C-675CD167A89F}" srcOrd="0" destOrd="0" presId="urn:microsoft.com/office/officeart/2005/8/layout/hierarchy4"/>
    <dgm:cxn modelId="{C4FD8C86-2F07-CA41-9CB9-BE2B01FE1C7C}" type="presParOf" srcId="{67B559A9-ED7D-6C4B-9F5C-675CD167A89F}" destId="{2D570A8D-0891-9343-87B3-06E82F22A7E1}" srcOrd="0" destOrd="0" presId="urn:microsoft.com/office/officeart/2005/8/layout/hierarchy4"/>
    <dgm:cxn modelId="{F7919DF1-6192-084F-9FB2-45EF5CEB8BA3}" type="presParOf" srcId="{67B559A9-ED7D-6C4B-9F5C-675CD167A89F}" destId="{44B81262-AC60-204A-9EFD-48702722B42B}" srcOrd="1" destOrd="0" presId="urn:microsoft.com/office/officeart/2005/8/layout/hierarchy4"/>
    <dgm:cxn modelId="{63739ABA-88F1-6D4F-8598-21714F802DF3}" type="presParOf" srcId="{67B559A9-ED7D-6C4B-9F5C-675CD167A89F}" destId="{70A38A69-5EFE-5244-BB19-E32AA6041109}" srcOrd="2" destOrd="0" presId="urn:microsoft.com/office/officeart/2005/8/layout/hierarchy4"/>
    <dgm:cxn modelId="{98F32A95-CC64-0545-AFCC-1D566D156843}" type="presParOf" srcId="{70A38A69-5EFE-5244-BB19-E32AA6041109}" destId="{A08B6979-4DF7-DB49-A0DD-65DDA149F715}" srcOrd="0" destOrd="0" presId="urn:microsoft.com/office/officeart/2005/8/layout/hierarchy4"/>
    <dgm:cxn modelId="{9EF2751B-A809-DB4F-9AC5-2EF550263B08}" type="presParOf" srcId="{A08B6979-4DF7-DB49-A0DD-65DDA149F715}" destId="{AAF05F8D-8BA0-E84C-B35D-DBBC875CA42C}" srcOrd="0" destOrd="0" presId="urn:microsoft.com/office/officeart/2005/8/layout/hierarchy4"/>
    <dgm:cxn modelId="{2300CA37-2E9D-A145-825A-172809BD221E}" type="presParOf" srcId="{A08B6979-4DF7-DB49-A0DD-65DDA149F715}" destId="{F47E00A2-C1BD-D945-96BC-5493FF5B0736}" srcOrd="1" destOrd="0" presId="urn:microsoft.com/office/officeart/2005/8/layout/hierarchy4"/>
    <dgm:cxn modelId="{93C1BC78-B84A-7641-9CB1-01E97C178BFA}" type="presParOf" srcId="{A08B6979-4DF7-DB49-A0DD-65DDA149F715}" destId="{831EB986-7118-9B41-9964-CA173C265AB9}" srcOrd="2" destOrd="0" presId="urn:microsoft.com/office/officeart/2005/8/layout/hierarchy4"/>
    <dgm:cxn modelId="{B598E13F-5680-3A4B-B1D8-107F10CC763A}" type="presParOf" srcId="{831EB986-7118-9B41-9964-CA173C265AB9}" destId="{F4AE2C99-5E90-194F-A2F1-B1E556BBA9D2}" srcOrd="0" destOrd="0" presId="urn:microsoft.com/office/officeart/2005/8/layout/hierarchy4"/>
    <dgm:cxn modelId="{89F63F6A-4B9B-DC46-AF3D-813B5F06806F}" type="presParOf" srcId="{F4AE2C99-5E90-194F-A2F1-B1E556BBA9D2}" destId="{14DA76FB-2814-354C-8B76-95E5CBD559BC}" srcOrd="0" destOrd="0" presId="urn:microsoft.com/office/officeart/2005/8/layout/hierarchy4"/>
    <dgm:cxn modelId="{81E510A8-15A1-934B-B3F8-4DDAFD2FEDC2}" type="presParOf" srcId="{F4AE2C99-5E90-194F-A2F1-B1E556BBA9D2}" destId="{4FE12E7F-78E8-E449-8B4A-F43D808E7629}" srcOrd="1" destOrd="0" presId="urn:microsoft.com/office/officeart/2005/8/layout/hierarchy4"/>
  </dgm:cxnLst>
  <dgm:bg/>
  <dgm:whole/>
  <dgm:extLst>
    <a:ext uri="http://schemas.microsoft.com/office/drawing/2008/diagram">
      <dsp:dataModelExt xmlns:dsp="http://schemas.microsoft.com/office/drawing/2008/diagram" xmlns="" relId="rId2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7829039-197E-48F6-B66D-485381B30F20}" type="datetimeFigureOut">
              <a:rPr lang="en-US"/>
              <a:pPr>
                <a:defRPr/>
              </a:pPr>
              <a:t>8/30/2016</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1E81DDF-0B6B-4AD0-9224-21D0BF0C55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861384B-8FBE-480B-AF83-1B5B45550B16}" type="datetimeFigureOut">
              <a:rPr lang="en-US"/>
              <a:pPr>
                <a:defRPr/>
              </a:pPr>
              <a:t>8/30/2016</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1263"/>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31263"/>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322F312-8BA3-4C3B-B625-26A67D263C8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Greetings and thanks for inviting me.</a:t>
            </a: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DD1D96-E43E-43BD-ADD3-EECACDCD58EA}"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So your business if off and running. In essence you become a 1 person partnership. So how does that work?</a:t>
            </a:r>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975923-7599-4542-9DB2-94351460137A}"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2DB214-5277-4559-B955-4F86BE228BEE}"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(Narraitive) If you are anything like me, most business owners will either do well at one or the other </a:t>
            </a:r>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D70039-125E-437E-B38B-335F9E6219C8}" type="slidenum">
              <a:rPr lang="en-US">
                <a:cs typeface="Arial" charset="0"/>
              </a:rPr>
              <a:pPr fontAlgn="base">
                <a:spcBef>
                  <a:spcPct val="0"/>
                </a:spcBef>
                <a:spcAft>
                  <a:spcPct val="0"/>
                </a:spcAft>
                <a:defRPr/>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FCFF72-234A-4865-B4F9-513188648072}" type="slidenum">
              <a:rPr lang="en-US">
                <a:cs typeface="Arial" charset="0"/>
              </a:rPr>
              <a:pPr fontAlgn="base">
                <a:spcBef>
                  <a:spcPct val="0"/>
                </a:spcBef>
                <a:spcAft>
                  <a:spcPct val="0"/>
                </a:spcAft>
                <a:defRPr/>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C95C89-B984-4E06-8F67-606CA91555E1}" type="slidenum">
              <a:rPr lang="en-US">
                <a:cs typeface="Arial" charset="0"/>
              </a:rPr>
              <a:pPr fontAlgn="base">
                <a:spcBef>
                  <a:spcPct val="0"/>
                </a:spcBef>
                <a:spcAft>
                  <a:spcPct val="0"/>
                </a:spcAft>
                <a:defRPr/>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B77493-EB53-41E5-AD7F-D79220F082FE}" type="slidenum">
              <a:rPr lang="en-US">
                <a:cs typeface="Arial" charset="0"/>
              </a:rPr>
              <a:pPr fontAlgn="base">
                <a:spcBef>
                  <a:spcPct val="0"/>
                </a:spcBef>
                <a:spcAft>
                  <a:spcPct val="0"/>
                </a:spcAft>
                <a:defRPr/>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409EFF-3120-403A-A104-F887D322288A}" type="slidenum">
              <a:rPr lang="en-US">
                <a:cs typeface="Arial" charset="0"/>
              </a:rPr>
              <a:pPr fontAlgn="base">
                <a:spcBef>
                  <a:spcPct val="0"/>
                </a:spcBef>
                <a:spcAft>
                  <a:spcPct val="0"/>
                </a:spcAft>
                <a:defRPr/>
              </a:pPr>
              <a:t>16</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326FE7-22AD-458C-8BA2-0C02E6FADFE9}" type="slidenum">
              <a:rPr lang="en-US">
                <a:cs typeface="Arial" charset="0"/>
              </a:rPr>
              <a:pPr fontAlgn="base">
                <a:spcBef>
                  <a:spcPct val="0"/>
                </a:spcBef>
                <a:spcAft>
                  <a:spcPct val="0"/>
                </a:spcAft>
                <a:defRPr/>
              </a:pPr>
              <a:t>17</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54ADF5-8F91-4501-8E01-75D35621CFCC}" type="slidenum">
              <a:rPr lang="en-US">
                <a:cs typeface="Arial" charset="0"/>
              </a:rPr>
              <a:pPr fontAlgn="base">
                <a:spcBef>
                  <a:spcPct val="0"/>
                </a:spcBef>
                <a:spcAft>
                  <a:spcPct val="0"/>
                </a:spcAft>
                <a:defRPr/>
              </a:pPr>
              <a:t>18</a:t>
            </a:fld>
            <a:endParaRPr lang="en-US">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154885-364C-4B73-826C-EC590F1938C6}" type="slidenum">
              <a:rPr lang="en-US">
                <a:cs typeface="Arial" charset="0"/>
              </a:rPr>
              <a:pPr fontAlgn="base">
                <a:spcBef>
                  <a:spcPct val="0"/>
                </a:spcBef>
                <a:spcAft>
                  <a:spcPct val="0"/>
                </a:spcAft>
                <a:defRPr/>
              </a:pPr>
              <a:t>19</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67F80B-C8A4-4145-92EE-1CE51ED16AB3}"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A995C0-868A-4AE0-9E47-0F9834E44F92}" type="slidenum">
              <a:rPr lang="en-US">
                <a:cs typeface="Arial" charset="0"/>
              </a:rPr>
              <a:pPr fontAlgn="base">
                <a:spcBef>
                  <a:spcPct val="0"/>
                </a:spcBef>
                <a:spcAft>
                  <a:spcPct val="0"/>
                </a:spcAft>
                <a:defRPr/>
              </a:pPr>
              <a:t>20</a:t>
            </a:fld>
            <a:endParaRPr lang="en-US">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BBB498-0DC8-4390-A37A-B28D460C3364}" type="slidenum">
              <a:rPr lang="en-US">
                <a:cs typeface="Arial" charset="0"/>
              </a:rPr>
              <a:pPr fontAlgn="base">
                <a:spcBef>
                  <a:spcPct val="0"/>
                </a:spcBef>
                <a:spcAft>
                  <a:spcPct val="0"/>
                </a:spcAft>
                <a:defRPr/>
              </a:pPr>
              <a:t>21</a:t>
            </a:fld>
            <a:endParaRPr lang="en-US">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7B903F-D60C-42F6-B2C6-A98A5DC3D0EA}" type="slidenum">
              <a:rPr lang="en-US">
                <a:cs typeface="Arial" charset="0"/>
              </a:rPr>
              <a:pPr fontAlgn="base">
                <a:spcBef>
                  <a:spcPct val="0"/>
                </a:spcBef>
                <a:spcAft>
                  <a:spcPct val="0"/>
                </a:spcAft>
                <a:defRPr/>
              </a:pPr>
              <a:t>22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Okay, so what’s the plan for growing the business? What’s the “cost and benefit” of each of these tactics? Cost and benefits must be determined in order to keep “financial balance</a:t>
            </a:r>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E7A8FF-C28F-4F82-AD03-10D3A4F45DF0}"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NARIATIVE…I have found that most business owners I have developed a working relationship with truly want to do what is best for their business successs and want to make the necessary changes to increase the chances of success.</a:t>
            </a:r>
          </a:p>
          <a:p>
            <a:pPr eaLnBrk="1" hangingPunct="1">
              <a:spcBef>
                <a:spcPct val="0"/>
              </a:spcBef>
            </a:pPr>
            <a:r>
              <a:rPr lang="en-US" smtClean="0"/>
              <a:t>Who wouldn’t want the best practices for their business? If you put in the time and effort shouldn’t you give it your best?</a:t>
            </a:r>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5FE046-9009-4E15-90B4-1F8E3271A5FF}"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My purpose is to establish a base line of a business cycle that can apply to most any technical or service business. The timeline from start ujp to maturity is not a straight line and is meant only to illustrate that business go through phases. Wouldn’t it be great if it were this easy to get from start up to maturity just by putting in the time? In most cases this time line will be blurry and without distinction.</a:t>
            </a:r>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716FF3-F064-4740-AD34-7D81B9526E55}"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This is where most of us start. We leverage our skills and talents to become an independent business owner.</a:t>
            </a: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19B578-7416-423B-89D5-B50577104BC0}" type="slidenum">
              <a:rPr lang="en-US">
                <a:cs typeface="Arial" charset="0"/>
              </a:rPr>
              <a:pPr fontAlgn="base">
                <a:spcBef>
                  <a:spcPct val="0"/>
                </a:spcBef>
                <a:spcAft>
                  <a:spcPct val="0"/>
                </a:spcAft>
                <a:defRPr/>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Your team of advisors are necessary and they should be experts in their field. They are “micro managers”. In many cases business owners go out of their way to keep these advisors from ever meeting. </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E52233-4A9E-40B2-8E58-F49910BADE3C}"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We promote and believe we are the best at what we do. This all very necessary, but really its what the customer/client expects us to be anyway. You can’t be anything but the best you can be and survive.</a:t>
            </a:r>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481145-36E8-4A74-807D-35F588AB4F6E}"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(Narrative) Internally, the tasks that your clients don’t see, you could call this your “internal website”. Salary, budgeting, pricing and services offered are critical internal operatives.</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9ECEB0-9B93-45C8-9198-41E67679F73B}"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1B09980-0F32-4D72-8FED-70066E366366}" type="datetimeFigureOut">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F98108-1917-4E30-A1F7-C700B9F9F25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4624E6-67D0-4BCF-8BA2-78B15081F599}" type="datetimeFigureOut">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65C1EA-4C7E-44E4-9C37-E950F033B2E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B365E8-FEE6-42B8-9A6B-433FEE00D57E}" type="datetimeFigureOut">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4C2F7E-DCB9-4BAE-9899-8882B3044F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31DD62F-B6DF-44A1-87A0-FA428417E821}" type="datetimeFigureOut">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318D73-95AE-473A-98FC-137114AB9E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5100A02-F3C7-4D31-9008-C3F6C3997107}" type="datetimeFigureOut">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F65300-F604-4FEA-8A69-B8767897F9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8DBC086-8DCD-4441-BF6E-F5EBBA209BAC}" type="datetimeFigureOut">
              <a:rPr lang="en-US"/>
              <a:pPr>
                <a:defRPr/>
              </a:pPr>
              <a:t>8/30/2016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1E4ED8-D941-4085-8138-CC7DFC37F8B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F806473-94CF-4719-92AA-897489B511F4}" type="datetimeFigureOut">
              <a:rPr lang="en-US"/>
              <a:pPr>
                <a:defRPr/>
              </a:pPr>
              <a:t>8/30/2016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477440D-2245-4258-84B1-FBA7753E39D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76757F0-F00D-4A0F-8EDF-F432C3ABFD80}" type="datetimeFigureOut">
              <a:rPr lang="en-US"/>
              <a:pPr>
                <a:defRPr/>
              </a:pPr>
              <a:t>8/30/2016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09E5761-F750-4099-BFAC-C78CA52D63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654896-37B8-40EA-BAAE-A4757FB29DDF}" type="datetimeFigureOut">
              <a:rPr lang="en-US"/>
              <a:pPr>
                <a:defRPr/>
              </a:pPr>
              <a:t>8/30/2016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945FABF-0D93-4CBD-9BC4-78A32D41F4C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9036BD5-6957-4CB6-8900-8890B7362687}" type="datetimeFigureOut">
              <a:rPr lang="en-US"/>
              <a:pPr>
                <a:defRPr/>
              </a:pPr>
              <a:t>8/30/2016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3C3BAA-F651-42C7-9B13-ADBCC98869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5CCDB2-C144-431E-B5F4-121FE86DEF12}" type="datetimeFigureOut">
              <a:rPr lang="en-US"/>
              <a:pPr>
                <a:defRPr/>
              </a:pPr>
              <a:t>8/30/2016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362535-8456-4584-9DC4-5AAD1B32AD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77EAA5-A056-4B37-8FC1-3735A6F49D4B}" type="datetimeFigureOut">
              <a:rPr lang="en-US"/>
              <a:pPr>
                <a:defRPr/>
              </a:pPr>
              <a:t>8/30/2016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8BD5E4F-D5A4-4B1D-9B3B-BDA006E619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26" Type="http://schemas.openxmlformats.org/officeDocument/2006/relationships/diagramColors" Target="../diagrams/colors6.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5" Type="http://schemas.openxmlformats.org/officeDocument/2006/relationships/diagramQuickStyle" Target="../diagrams/quickStyle6.xml"/><Relationship Id="rId2" Type="http://schemas.openxmlformats.org/officeDocument/2006/relationships/notesSlide" Target="../notesSlides/notesSlide22.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24" Type="http://schemas.openxmlformats.org/officeDocument/2006/relationships/diagramLayout" Target="../diagrams/layout6.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23" Type="http://schemas.openxmlformats.org/officeDocument/2006/relationships/diagramData" Target="../diagrams/data6.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 Id="rId27" Type="http://schemas.microsoft.com/office/2007/relationships/diagramDrawing" Target="../diagrams/drawing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5362" name="Title 1"/>
          <p:cNvSpPr>
            <a:spLocks noGrp="1"/>
          </p:cNvSpPr>
          <p:nvPr>
            <p:ph type="ctrTitle"/>
          </p:nvPr>
        </p:nvSpPr>
        <p:spPr>
          <a:xfrm>
            <a:off x="407988" y="457200"/>
            <a:ext cx="11376025" cy="1693863"/>
          </a:xfrm>
        </p:spPr>
        <p:txBody>
          <a:bodyPr/>
          <a:lstStyle/>
          <a:p>
            <a:pPr eaLnBrk="1" hangingPunct="1"/>
            <a:r>
              <a:rPr lang="en-US" sz="5400" b="1" smtClean="0">
                <a:latin typeface="Gill Sans"/>
                <a:ea typeface="Gill Sans"/>
                <a:cs typeface="Gill Sans"/>
              </a:rPr>
              <a:t>Keeping Financial Balance Riding Through Business Cycles</a:t>
            </a:r>
          </a:p>
        </p:txBody>
      </p:sp>
      <p:sp>
        <p:nvSpPr>
          <p:cNvPr id="3" name="Subtitle 2"/>
          <p:cNvSpPr>
            <a:spLocks noGrp="1"/>
          </p:cNvSpPr>
          <p:nvPr>
            <p:ph type="subTitle" idx="1"/>
          </p:nvPr>
        </p:nvSpPr>
        <p:spPr>
          <a:xfrm>
            <a:off x="1209675" y="4343400"/>
            <a:ext cx="9771063" cy="1843088"/>
          </a:xfrm>
        </p:spPr>
        <p:txBody>
          <a:bodyPr rtlCol="0">
            <a:normAutofit fontScale="25000" lnSpcReduction="20000"/>
          </a:bodyPr>
          <a:lstStyle/>
          <a:p>
            <a:pPr eaLnBrk="1" fontAlgn="auto" hangingPunct="1">
              <a:spcAft>
                <a:spcPts val="0"/>
              </a:spcAft>
              <a:buFont typeface="Arial" panose="020B0604020202020204" pitchFamily="34" charset="0"/>
              <a:buNone/>
              <a:defRPr/>
            </a:pPr>
            <a:r>
              <a:rPr lang="en-US" sz="16000" dirty="0"/>
              <a:t> </a:t>
            </a:r>
            <a:r>
              <a:rPr lang="en-US" sz="16000" dirty="0">
                <a:latin typeface="Gill Sans"/>
                <a:cs typeface="Gill Sans"/>
              </a:rPr>
              <a:t>William J. </a:t>
            </a:r>
            <a:r>
              <a:rPr lang="en-US" sz="16000" dirty="0" err="1">
                <a:latin typeface="Gill Sans"/>
                <a:cs typeface="Gill Sans"/>
              </a:rPr>
              <a:t>Toay</a:t>
            </a:r>
            <a:r>
              <a:rPr lang="en-US" sz="16000" dirty="0">
                <a:latin typeface="Gill Sans"/>
                <a:cs typeface="Gill Sans"/>
              </a:rPr>
              <a:t>, </a:t>
            </a:r>
            <a:r>
              <a:rPr lang="en-US" sz="16000" dirty="0" smtClean="0">
                <a:latin typeface="Gill Sans"/>
                <a:cs typeface="Gill Sans"/>
              </a:rPr>
              <a:t>CLU</a:t>
            </a:r>
            <a:endParaRPr lang="en-US" sz="16000" dirty="0">
              <a:latin typeface="Gill Sans"/>
              <a:cs typeface="Gill Sans"/>
            </a:endParaRPr>
          </a:p>
          <a:p>
            <a:pPr eaLnBrk="1" fontAlgn="auto" hangingPunct="1">
              <a:spcAft>
                <a:spcPts val="0"/>
              </a:spcAft>
              <a:buFont typeface="Arial" panose="020B0604020202020204" pitchFamily="34" charset="0"/>
              <a:buNone/>
              <a:defRPr/>
            </a:pPr>
            <a:r>
              <a:rPr lang="en-US" sz="800" dirty="0">
                <a:latin typeface="Gill Sans"/>
                <a:cs typeface="Gill Sans"/>
              </a:rPr>
              <a:t> </a:t>
            </a:r>
            <a:r>
              <a:rPr lang="en-US" sz="5600" dirty="0">
                <a:latin typeface="Gill Sans"/>
                <a:cs typeface="Gill Sans"/>
              </a:rPr>
              <a:t>Registered Representative of Park Avenue Securities, LLC (PAS), 15303 North Dallas Parkway, Tower II, Suite 550, Addison, TX 75001; (214) 346-0985. Securities products &amp; services offered through PAS, member FINRA, SIPC. Special Agent, The Guardian Life Insurance Company of America (Guardian), New York, NY. PAS is an indirect, wholly-owned subsidiary of Guardian. </a:t>
            </a:r>
            <a:r>
              <a:rPr lang="en-US" sz="5600" dirty="0" err="1">
                <a:latin typeface="Gill Sans"/>
                <a:cs typeface="Gill Sans"/>
              </a:rPr>
              <a:t>Opes</a:t>
            </a:r>
            <a:r>
              <a:rPr lang="en-US" sz="5600" dirty="0">
                <a:latin typeface="Gill Sans"/>
                <a:cs typeface="Gill Sans"/>
              </a:rPr>
              <a:t> One Advisors, LLC is not an affiliate or subsidiary of PAS or Guardian and is not a registered investment advisor </a:t>
            </a:r>
          </a:p>
          <a:p>
            <a:pPr eaLnBrk="1" fontAlgn="auto" hangingPunct="1">
              <a:spcAft>
                <a:spcPts val="0"/>
              </a:spcAft>
              <a:buFont typeface="Arial" panose="020B0604020202020204" pitchFamily="34" charset="0"/>
              <a:buNone/>
              <a:defRPr/>
            </a:pPr>
            <a:r>
              <a:rPr lang="en-US" sz="5600" dirty="0">
                <a:latin typeface="Gill Sans"/>
                <a:cs typeface="Gill Sans"/>
              </a:rPr>
              <a:t>Guardian, its subsidiaries, agents and employees do not provide tax, legal or accounting advice.  Consult your tax, legal or accounting professional regarding your individual situation. 2016-23649 </a:t>
            </a:r>
            <a:r>
              <a:rPr lang="en-US" sz="5600" dirty="0" err="1">
                <a:latin typeface="Gill Sans"/>
                <a:cs typeface="Gill Sans"/>
              </a:rPr>
              <a:t>Exp</a:t>
            </a:r>
            <a:endParaRPr lang="en-US" sz="5600" dirty="0">
              <a:latin typeface="Gill Sans"/>
              <a:cs typeface="Gill Sans"/>
            </a:endParaRPr>
          </a:p>
          <a:p>
            <a:pPr eaLnBrk="1" fontAlgn="auto" hangingPunct="1">
              <a:spcAft>
                <a:spcPts val="0"/>
              </a:spcAft>
              <a:buFont typeface="Arial" panose="020B0604020202020204" pitchFamily="34" charset="0"/>
              <a:buNone/>
              <a:defRPr/>
            </a:pPr>
            <a:endParaRPr lang="en-US" sz="7000" dirty="0"/>
          </a:p>
          <a:p>
            <a:pPr eaLnBrk="1" fontAlgn="auto" hangingPunct="1">
              <a:spcAft>
                <a:spcPts val="0"/>
              </a:spcAft>
              <a:buFont typeface="Arial" panose="020B0604020202020204" pitchFamily="34" charset="0"/>
              <a:buNone/>
              <a:defRPr/>
            </a:pPr>
            <a:r>
              <a:rPr lang="en-US" sz="7000" dirty="0"/>
              <a:t> </a:t>
            </a:r>
          </a:p>
          <a:p>
            <a:pPr eaLnBrk="1" fontAlgn="auto" hangingPunct="1">
              <a:spcAft>
                <a:spcPts val="0"/>
              </a:spcAft>
              <a:buFont typeface="Arial" panose="020B0604020202020204" pitchFamily="34" charset="0"/>
              <a:buNone/>
              <a:defRPr/>
            </a:pPr>
            <a:r>
              <a:rPr lang="en-US" sz="7000" dirty="0"/>
              <a:t> </a:t>
            </a:r>
          </a:p>
          <a:p>
            <a:pPr eaLnBrk="1" fontAlgn="auto" hangingPunct="1">
              <a:spcAft>
                <a:spcPts val="0"/>
              </a:spcAft>
              <a:buFont typeface="Arial" panose="020B0604020202020204" pitchFamily="34" charset="0"/>
              <a:buNone/>
              <a:defRPr/>
            </a:pPr>
            <a:endParaRPr lang="en-US" dirty="0"/>
          </a:p>
        </p:txBody>
      </p:sp>
      <p:pic>
        <p:nvPicPr>
          <p:cNvPr id="15364" name="Picture 3"/>
          <p:cNvPicPr>
            <a:picLocks noChangeAspect="1"/>
          </p:cNvPicPr>
          <p:nvPr/>
        </p:nvPicPr>
        <p:blipFill>
          <a:blip r:embed="rId3"/>
          <a:srcRect/>
          <a:stretch>
            <a:fillRect/>
          </a:stretch>
        </p:blipFill>
        <p:spPr bwMode="auto">
          <a:xfrm>
            <a:off x="5095875" y="3048000"/>
            <a:ext cx="2000250" cy="1108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7650"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27651" name="Title 1"/>
          <p:cNvSpPr txBox="1">
            <a:spLocks/>
          </p:cNvSpPr>
          <p:nvPr/>
        </p:nvSpPr>
        <p:spPr bwMode="auto">
          <a:xfrm>
            <a:off x="7620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Which Is More Important When Running a Business?</a:t>
            </a:r>
          </a:p>
        </p:txBody>
      </p:sp>
      <p:sp>
        <p:nvSpPr>
          <p:cNvPr id="8" name="Content Placeholder 2"/>
          <p:cNvSpPr txBox="1">
            <a:spLocks/>
          </p:cNvSpPr>
          <p:nvPr/>
        </p:nvSpPr>
        <p:spPr bwMode="auto">
          <a:xfrm>
            <a:off x="2324100" y="2590800"/>
            <a:ext cx="7581900" cy="3352800"/>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dirty="0" smtClean="0">
                <a:latin typeface="Gill Sans"/>
                <a:cs typeface="Gill Sans"/>
              </a:rPr>
              <a:t>Handling internal </a:t>
            </a:r>
            <a:r>
              <a:rPr lang="en-US" dirty="0">
                <a:latin typeface="Gill Sans"/>
                <a:cs typeface="Gill Sans"/>
              </a:rPr>
              <a:t>r</a:t>
            </a:r>
            <a:r>
              <a:rPr lang="en-US" dirty="0" smtClean="0">
                <a:latin typeface="Gill Sans"/>
                <a:cs typeface="Gill Sans"/>
              </a:rPr>
              <a:t>esponsibilities?</a:t>
            </a:r>
          </a:p>
          <a:p>
            <a:pPr marL="0" indent="0">
              <a:buFont typeface="Arial" charset="0"/>
              <a:buNone/>
              <a:defRPr/>
            </a:pPr>
            <a:r>
              <a:rPr lang="en-US" dirty="0" smtClean="0">
                <a:latin typeface="Gill Sans"/>
                <a:cs typeface="Gill Sans"/>
              </a:rPr>
              <a:t>OR</a:t>
            </a:r>
          </a:p>
          <a:p>
            <a:pPr>
              <a:defRPr/>
            </a:pPr>
            <a:r>
              <a:rPr lang="en-US" dirty="0" smtClean="0">
                <a:latin typeface="Gill Sans"/>
                <a:cs typeface="Gill Sans"/>
              </a:rPr>
              <a:t>Handling </a:t>
            </a:r>
            <a:r>
              <a:rPr lang="en-US" dirty="0">
                <a:latin typeface="Gill Sans"/>
                <a:cs typeface="Gill Sans"/>
              </a:rPr>
              <a:t>e</a:t>
            </a:r>
            <a:r>
              <a:rPr lang="en-US" dirty="0" smtClean="0">
                <a:latin typeface="Gill Sans"/>
                <a:cs typeface="Gill Sans"/>
              </a:rPr>
              <a:t>xternal responsibilities?</a:t>
            </a:r>
          </a:p>
          <a:p>
            <a:pPr>
              <a:defRPr/>
            </a:pPr>
            <a:endParaRPr lang="en-US" dirty="0">
              <a:latin typeface="Gill Sans"/>
              <a:cs typeface="Gill Sans"/>
            </a:endParaRPr>
          </a:p>
          <a:p>
            <a:pPr>
              <a:defRPr/>
            </a:pPr>
            <a:endParaRPr lang="en-US" dirty="0" smtClean="0">
              <a:latin typeface="Gill Sans"/>
              <a:cs typeface="Gill Sans"/>
            </a:endParaRPr>
          </a:p>
          <a:p>
            <a:pPr>
              <a:defRPr/>
            </a:pPr>
            <a:r>
              <a:rPr lang="en-US" dirty="0" smtClean="0">
                <a:latin typeface="Gill Sans"/>
                <a:cs typeface="Gill Sans"/>
              </a:rPr>
              <a:t>Which one do you most like?</a:t>
            </a:r>
            <a:endParaRPr lang="en-US" dirty="0">
              <a:latin typeface="Gill Sans"/>
              <a:cs typeface="Gill San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56322"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56323" name="Content Placeholder 2"/>
          <p:cNvSpPr txBox="1">
            <a:spLocks/>
          </p:cNvSpPr>
          <p:nvPr/>
        </p:nvSpPr>
        <p:spPr bwMode="auto">
          <a:xfrm>
            <a:off x="1676400" y="685800"/>
            <a:ext cx="2286000" cy="6019800"/>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400">
                <a:latin typeface="Calibri" pitchFamily="34" charset="0"/>
              </a:rPr>
              <a:t>M</a:t>
            </a:r>
          </a:p>
          <a:p>
            <a:pPr marL="228600" indent="-228600">
              <a:lnSpc>
                <a:spcPct val="90000"/>
              </a:lnSpc>
              <a:spcBef>
                <a:spcPts val="10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400">
                <a:latin typeface="Calibri" pitchFamily="34" charset="0"/>
              </a:rPr>
              <a:t>A</a:t>
            </a:r>
          </a:p>
          <a:p>
            <a:pPr marL="228600" indent="-228600">
              <a:lnSpc>
                <a:spcPct val="90000"/>
              </a:lnSpc>
              <a:spcBef>
                <a:spcPts val="10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400">
                <a:latin typeface="Calibri" pitchFamily="34" charset="0"/>
              </a:rPr>
              <a:t>C</a:t>
            </a:r>
          </a:p>
          <a:p>
            <a:pPr marL="228600" indent="-228600">
              <a:lnSpc>
                <a:spcPct val="90000"/>
              </a:lnSpc>
              <a:spcBef>
                <a:spcPts val="10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400">
                <a:latin typeface="Calibri" pitchFamily="34" charset="0"/>
              </a:rPr>
              <a:t>F</a:t>
            </a:r>
          </a:p>
          <a:p>
            <a:pPr marL="228600" indent="-228600">
              <a:lnSpc>
                <a:spcPct val="90000"/>
              </a:lnSpc>
              <a:spcBef>
                <a:spcPts val="10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400">
                <a:latin typeface="Calibri" pitchFamily="34" charset="0"/>
              </a:rPr>
              <a:t>L</a:t>
            </a:r>
          </a:p>
          <a:p>
            <a:pPr marL="228600" indent="-228600">
              <a:lnSpc>
                <a:spcPct val="90000"/>
              </a:lnSpc>
              <a:spcBef>
                <a:spcPts val="10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400">
                <a:latin typeface="Calibri" pitchFamily="34" charset="0"/>
              </a:rPr>
              <a:t>O</a:t>
            </a:r>
          </a:p>
          <a:p>
            <a:pPr marL="228600" indent="-228600">
              <a:lnSpc>
                <a:spcPct val="90000"/>
              </a:lnSpc>
              <a:spcBef>
                <a:spcPts val="10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400">
                <a:latin typeface="Calibri" pitchFamily="34" charset="0"/>
              </a:rPr>
              <a:t>P</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9698"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29699"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Do More Of What You Love</a:t>
            </a:r>
          </a:p>
        </p:txBody>
      </p:sp>
      <p:sp>
        <p:nvSpPr>
          <p:cNvPr id="7" name="Content Placeholder 2"/>
          <p:cNvSpPr txBox="1">
            <a:spLocks/>
          </p:cNvSpPr>
          <p:nvPr/>
        </p:nvSpPr>
        <p:spPr bwMode="auto">
          <a:xfrm>
            <a:off x="2438400" y="2133600"/>
            <a:ext cx="7315200" cy="3352800"/>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dirty="0"/>
              <a:t>Most business owners are not capable of doing both </a:t>
            </a:r>
            <a:r>
              <a:rPr lang="en-US" dirty="0" smtClean="0"/>
              <a:t>well</a:t>
            </a:r>
            <a:endParaRPr lang="en-US" dirty="0" smtClean="0">
              <a:latin typeface="Gill Sans"/>
              <a:cs typeface="Gill Sans"/>
            </a:endParaRPr>
          </a:p>
          <a:p>
            <a:pPr fontAlgn="auto">
              <a:spcAft>
                <a:spcPts val="0"/>
              </a:spcAft>
              <a:buFont typeface="Arial" panose="020B0604020202020204" pitchFamily="34" charset="0"/>
              <a:buChar char="•"/>
              <a:defRPr/>
            </a:pPr>
            <a:r>
              <a:rPr lang="en-US" dirty="0"/>
              <a:t>Evaluate your strengths, What do you like to do?</a:t>
            </a:r>
          </a:p>
          <a:p>
            <a:pPr lvl="1">
              <a:defRPr/>
            </a:pPr>
            <a:r>
              <a:rPr lang="en-US" dirty="0" smtClean="0">
                <a:latin typeface="Gill Sans"/>
                <a:cs typeface="Gill Sans"/>
              </a:rPr>
              <a:t>Do what you like, and do it well!</a:t>
            </a:r>
          </a:p>
          <a:p>
            <a:pPr lvl="1">
              <a:defRPr/>
            </a:pPr>
            <a:endParaRPr lang="en-US" dirty="0">
              <a:latin typeface="Gill Sans"/>
              <a:cs typeface="Gill Sans"/>
            </a:endParaRPr>
          </a:p>
          <a:p>
            <a:pPr>
              <a:defRPr/>
            </a:pPr>
            <a:r>
              <a:rPr lang="en-US" dirty="0"/>
              <a:t>Evaluate your weaknesses, What </a:t>
            </a:r>
            <a:r>
              <a:rPr lang="en-US" b="1" dirty="0"/>
              <a:t>don’t</a:t>
            </a:r>
            <a:r>
              <a:rPr lang="en-US" dirty="0"/>
              <a:t> you like to do</a:t>
            </a:r>
            <a:r>
              <a:rPr lang="en-US" dirty="0" smtClean="0"/>
              <a:t>?</a:t>
            </a:r>
            <a:endParaRPr lang="en-US" dirty="0">
              <a:latin typeface="Gill Sans"/>
              <a:cs typeface="Gill Sans"/>
            </a:endParaRPr>
          </a:p>
          <a:p>
            <a:pPr marL="0" indent="0">
              <a:buFont typeface="Arial" charset="0"/>
              <a:buNone/>
              <a:defRPr/>
            </a:pPr>
            <a:endParaRPr lang="en-US" dirty="0" smtClean="0">
              <a:latin typeface="Gill Sans"/>
              <a:cs typeface="Gill Sans"/>
            </a:endParaRPr>
          </a:p>
        </p:txBody>
      </p:sp>
      <p:sp>
        <p:nvSpPr>
          <p:cNvPr id="29701" name="Rectangle 5"/>
          <p:cNvSpPr>
            <a:spLocks noChangeArrowheads="1"/>
          </p:cNvSpPr>
          <p:nvPr/>
        </p:nvSpPr>
        <p:spPr bwMode="auto">
          <a:xfrm>
            <a:off x="1790700" y="5791200"/>
            <a:ext cx="8610600" cy="523875"/>
          </a:xfrm>
          <a:prstGeom prst="rect">
            <a:avLst/>
          </a:prstGeom>
          <a:noFill/>
          <a:ln w="9525">
            <a:noFill/>
            <a:miter lim="800000"/>
            <a:headEnd/>
            <a:tailEnd/>
          </a:ln>
        </p:spPr>
        <p:txBody>
          <a:bodyPr wrap="none">
            <a:spAutoFit/>
          </a:bodyPr>
          <a:lstStyle/>
          <a:p>
            <a:pPr>
              <a:buFont typeface="Arial" charset="0"/>
              <a:buNone/>
            </a:pPr>
            <a:r>
              <a:rPr lang="en-US" sz="2800" b="1" u="sng">
                <a:latin typeface="Gill Sans"/>
                <a:ea typeface="Gill Sans"/>
                <a:cs typeface="Gill Sans"/>
              </a:rPr>
              <a:t>Hire someone to do what you don’t like to do!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1746"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31747"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2</a:t>
            </a:r>
            <a:r>
              <a:rPr lang="en-US" sz="4400" baseline="30000">
                <a:latin typeface="Gill Sans"/>
                <a:ea typeface="Gill Sans"/>
                <a:cs typeface="Gill Sans"/>
              </a:rPr>
              <a:t>nd</a:t>
            </a:r>
            <a:r>
              <a:rPr lang="en-US" sz="4400">
                <a:latin typeface="Gill Sans"/>
                <a:ea typeface="Gill Sans"/>
                <a:cs typeface="Gill Sans"/>
              </a:rPr>
              <a:t> Stage:  Growing Your Business</a:t>
            </a:r>
          </a:p>
        </p:txBody>
      </p:sp>
      <p:sp>
        <p:nvSpPr>
          <p:cNvPr id="31748" name="Rectangle 5"/>
          <p:cNvSpPr>
            <a:spLocks noChangeArrowheads="1"/>
          </p:cNvSpPr>
          <p:nvPr/>
        </p:nvSpPr>
        <p:spPr bwMode="auto">
          <a:xfrm>
            <a:off x="4778375" y="990600"/>
            <a:ext cx="2635250" cy="523875"/>
          </a:xfrm>
          <a:prstGeom prst="rect">
            <a:avLst/>
          </a:prstGeom>
          <a:noFill/>
          <a:ln w="9525">
            <a:noFill/>
            <a:miter lim="800000"/>
            <a:headEnd/>
            <a:tailEnd/>
          </a:ln>
        </p:spPr>
        <p:txBody>
          <a:bodyPr wrap="none">
            <a:spAutoFit/>
          </a:bodyPr>
          <a:lstStyle/>
          <a:p>
            <a:pPr algn="ctr"/>
            <a:r>
              <a:rPr lang="en-US" sz="2800">
                <a:latin typeface="Gill Sans"/>
                <a:ea typeface="Gill Sans"/>
                <a:cs typeface="Gill Sans"/>
              </a:rPr>
              <a:t>What’s The Plan?</a:t>
            </a:r>
            <a:endParaRPr lang="en-US" sz="2800"/>
          </a:p>
        </p:txBody>
      </p:sp>
      <p:sp>
        <p:nvSpPr>
          <p:cNvPr id="31749" name="Content Placeholder 2"/>
          <p:cNvSpPr txBox="1">
            <a:spLocks/>
          </p:cNvSpPr>
          <p:nvPr/>
        </p:nvSpPr>
        <p:spPr bwMode="auto">
          <a:xfrm>
            <a:off x="2438400" y="2049463"/>
            <a:ext cx="3733800" cy="4351337"/>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Merger or acquisition</a:t>
            </a:r>
          </a:p>
          <a:p>
            <a:pPr marL="685800" lvl="1" indent="-228600">
              <a:lnSpc>
                <a:spcPct val="90000"/>
              </a:lnSpc>
              <a:spcBef>
                <a:spcPts val="500"/>
              </a:spcBef>
              <a:buFont typeface="Arial" charset="0"/>
              <a:buChar char="•"/>
            </a:pPr>
            <a:endParaRPr lang="en-US" sz="2400">
              <a:latin typeface="Gill Sans"/>
              <a:ea typeface="Gill Sans"/>
              <a:cs typeface="Gill Sans"/>
            </a:endParaRPr>
          </a:p>
          <a:p>
            <a:pPr marL="228600" indent="-228600">
              <a:lnSpc>
                <a:spcPct val="90000"/>
              </a:lnSpc>
              <a:spcBef>
                <a:spcPts val="1000"/>
              </a:spcBef>
              <a:buFont typeface="Arial" charset="0"/>
              <a:buChar char="•"/>
            </a:pPr>
            <a:r>
              <a:rPr lang="en-US" sz="2800">
                <a:latin typeface="Gill Sans"/>
                <a:ea typeface="Gill Sans"/>
                <a:cs typeface="Gill Sans"/>
              </a:rPr>
              <a:t>Create or enlarge sales team</a:t>
            </a:r>
          </a:p>
          <a:p>
            <a:pPr marL="228600" indent="-228600">
              <a:lnSpc>
                <a:spcPct val="90000"/>
              </a:lnSpc>
              <a:spcBef>
                <a:spcPts val="1000"/>
              </a:spcBef>
              <a:buFont typeface="Arial" charset="0"/>
              <a:buChar char="•"/>
            </a:pPr>
            <a:endParaRPr lang="en-US" sz="2800">
              <a:latin typeface="Gill Sans"/>
              <a:ea typeface="Gill Sans"/>
              <a:cs typeface="Gill Sans"/>
            </a:endParaRPr>
          </a:p>
          <a:p>
            <a:pPr marL="228600" indent="-228600">
              <a:lnSpc>
                <a:spcPct val="90000"/>
              </a:lnSpc>
              <a:spcBef>
                <a:spcPts val="1000"/>
              </a:spcBef>
              <a:buFont typeface="Arial" charset="0"/>
              <a:buChar char="•"/>
            </a:pPr>
            <a:r>
              <a:rPr lang="en-US" sz="2800">
                <a:latin typeface="Gill Sans"/>
                <a:ea typeface="Gill Sans"/>
                <a:cs typeface="Gill Sans"/>
              </a:rPr>
              <a:t>New products and services</a:t>
            </a:r>
          </a:p>
          <a:p>
            <a:pPr marL="228600" indent="-228600">
              <a:lnSpc>
                <a:spcPct val="90000"/>
              </a:lnSpc>
              <a:spcBef>
                <a:spcPts val="1000"/>
              </a:spcBef>
              <a:buFont typeface="Arial" charset="0"/>
              <a:buChar char="•"/>
            </a:pPr>
            <a:endParaRPr lang="en-US" sz="2800">
              <a:latin typeface="Gill Sans"/>
              <a:ea typeface="Gill Sans"/>
              <a:cs typeface="Gill Sans"/>
            </a:endParaRPr>
          </a:p>
          <a:p>
            <a:pPr marL="228600" indent="-228600">
              <a:lnSpc>
                <a:spcPct val="90000"/>
              </a:lnSpc>
              <a:spcBef>
                <a:spcPts val="1000"/>
              </a:spcBef>
              <a:buFont typeface="Arial" charset="0"/>
              <a:buChar char="•"/>
            </a:pPr>
            <a:r>
              <a:rPr lang="en-US" sz="2800">
                <a:latin typeface="Gill Sans"/>
                <a:ea typeface="Gill Sans"/>
                <a:cs typeface="Gill Sans"/>
              </a:rPr>
              <a:t>Departmentalize</a:t>
            </a:r>
          </a:p>
        </p:txBody>
      </p:sp>
      <p:sp>
        <p:nvSpPr>
          <p:cNvPr id="31750" name="TextBox 9"/>
          <p:cNvSpPr txBox="1">
            <a:spLocks noChangeArrowheads="1"/>
          </p:cNvSpPr>
          <p:nvPr/>
        </p:nvSpPr>
        <p:spPr bwMode="auto">
          <a:xfrm>
            <a:off x="7467600" y="3429000"/>
            <a:ext cx="3713163" cy="615950"/>
          </a:xfrm>
          <a:prstGeom prst="rect">
            <a:avLst/>
          </a:prstGeom>
          <a:noFill/>
          <a:ln w="9525">
            <a:noFill/>
            <a:miter lim="800000"/>
            <a:headEnd/>
            <a:tailEnd/>
          </a:ln>
        </p:spPr>
        <p:txBody>
          <a:bodyPr>
            <a:spAutoFit/>
          </a:bodyPr>
          <a:lstStyle/>
          <a:p>
            <a:pPr>
              <a:buFont typeface="Arial" charset="0"/>
              <a:buNone/>
            </a:pPr>
            <a:r>
              <a:rPr lang="en-US" sz="3400">
                <a:latin typeface="Gill Sans"/>
                <a:ea typeface="Gill Sans"/>
                <a:cs typeface="Gill Sans"/>
              </a:rPr>
              <a:t>“ </a:t>
            </a:r>
            <a:r>
              <a:rPr lang="en-US" sz="3400" u="sng">
                <a:latin typeface="Gill Sans"/>
                <a:ea typeface="Gill Sans"/>
                <a:cs typeface="Gill Sans"/>
              </a:rPr>
              <a:t>Financial Balance”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838200" y="1508125"/>
            <a:ext cx="10515600" cy="701675"/>
          </a:xfrm>
        </p:spPr>
        <p:txBody>
          <a:bodyPr/>
          <a:lstStyle/>
          <a:p>
            <a:pPr marL="0" indent="0" algn="ctr" eaLnBrk="1" hangingPunct="1">
              <a:buFont typeface="Arial" charset="0"/>
              <a:buNone/>
            </a:pPr>
            <a:r>
              <a:rPr lang="en-US" sz="3200" smtClean="0">
                <a:latin typeface="Gill Sans"/>
                <a:ea typeface="Gill Sans"/>
                <a:cs typeface="Gill Sans"/>
              </a:rPr>
              <a:t>Develop systems to run your company.</a:t>
            </a:r>
          </a:p>
          <a:p>
            <a:pPr marL="0" indent="0" algn="ctr" eaLnBrk="1" hangingPunct="1">
              <a:buFont typeface="Arial" charset="0"/>
              <a:buNone/>
            </a:pPr>
            <a:endParaRPr lang="en-US" sz="3200" smtClean="0">
              <a:latin typeface="Gill Sans"/>
              <a:ea typeface="Gill Sans"/>
              <a:cs typeface="Gill Sans"/>
            </a:endParaRPr>
          </a:p>
        </p:txBody>
      </p:sp>
      <p:sp>
        <p:nvSpPr>
          <p:cNvPr id="54275" name="Content Placeholder 2"/>
          <p:cNvSpPr txBox="1">
            <a:spLocks/>
          </p:cNvSpPr>
          <p:nvPr/>
        </p:nvSpPr>
        <p:spPr bwMode="auto">
          <a:xfrm>
            <a:off x="5105400" y="2819400"/>
            <a:ext cx="1981200" cy="609600"/>
          </a:xfrm>
          <a:prstGeom prst="rect">
            <a:avLst/>
          </a:prstGeom>
          <a:noFill/>
          <a:ln w="9525">
            <a:noFill/>
            <a:miter lim="800000"/>
            <a:headEnd/>
            <a:tailEnd/>
          </a:ln>
        </p:spPr>
        <p:txBody>
          <a:bodyPr/>
          <a:lstStyle/>
          <a:p>
            <a:pPr algn="ctr">
              <a:lnSpc>
                <a:spcPct val="90000"/>
              </a:lnSpc>
              <a:spcBef>
                <a:spcPts val="1000"/>
              </a:spcBef>
              <a:buFont typeface="Arial" charset="0"/>
              <a:buNone/>
            </a:pPr>
            <a:r>
              <a:rPr lang="en-US" sz="3200" b="1" u="sng">
                <a:latin typeface="Gill Sans"/>
                <a:ea typeface="Gill Sans"/>
                <a:cs typeface="Gill Sans"/>
              </a:rPr>
              <a:t>THEN</a:t>
            </a:r>
          </a:p>
          <a:p>
            <a:pPr algn="ctr">
              <a:lnSpc>
                <a:spcPct val="90000"/>
              </a:lnSpc>
              <a:spcBef>
                <a:spcPts val="1000"/>
              </a:spcBef>
              <a:buFont typeface="Arial" charset="0"/>
              <a:buNone/>
            </a:pPr>
            <a:endParaRPr lang="en-US" sz="3200">
              <a:latin typeface="Gill Sans"/>
              <a:ea typeface="Gill Sans"/>
              <a:cs typeface="Gill Sans"/>
            </a:endParaRPr>
          </a:p>
        </p:txBody>
      </p:sp>
      <p:sp>
        <p:nvSpPr>
          <p:cNvPr id="54276" name="Content Placeholder 2"/>
          <p:cNvSpPr txBox="1">
            <a:spLocks/>
          </p:cNvSpPr>
          <p:nvPr/>
        </p:nvSpPr>
        <p:spPr bwMode="auto">
          <a:xfrm>
            <a:off x="838200" y="4114800"/>
            <a:ext cx="10515600" cy="701675"/>
          </a:xfrm>
          <a:prstGeom prst="rect">
            <a:avLst/>
          </a:prstGeom>
          <a:noFill/>
          <a:ln w="9525">
            <a:noFill/>
            <a:miter lim="800000"/>
            <a:headEnd/>
            <a:tailEnd/>
          </a:ln>
        </p:spPr>
        <p:txBody>
          <a:bodyPr/>
          <a:lstStyle/>
          <a:p>
            <a:pPr algn="ctr">
              <a:lnSpc>
                <a:spcPct val="90000"/>
              </a:lnSpc>
              <a:spcBef>
                <a:spcPts val="1000"/>
              </a:spcBef>
              <a:buFont typeface="Arial" charset="0"/>
              <a:buNone/>
            </a:pPr>
            <a:r>
              <a:rPr lang="en-US" sz="3200">
                <a:latin typeface="Gill Sans"/>
                <a:ea typeface="Gill Sans"/>
                <a:cs typeface="Gill Sans"/>
              </a:rPr>
              <a:t>Hire ee’s to run the systems.</a:t>
            </a:r>
          </a:p>
          <a:p>
            <a:pPr algn="ctr">
              <a:lnSpc>
                <a:spcPct val="90000"/>
              </a:lnSpc>
              <a:spcBef>
                <a:spcPts val="1000"/>
              </a:spcBef>
              <a:buFont typeface="Arial" charset="0"/>
              <a:buNone/>
            </a:pPr>
            <a:endParaRPr lang="en-US" sz="3200">
              <a:latin typeface="Gill Sans"/>
              <a:ea typeface="Gill Sans"/>
              <a:cs typeface="Gill San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5842"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35843"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Develop 2nd Tier Management</a:t>
            </a:r>
          </a:p>
        </p:txBody>
      </p:sp>
      <p:sp>
        <p:nvSpPr>
          <p:cNvPr id="35844" name="Content Placeholder 2"/>
          <p:cNvSpPr txBox="1">
            <a:spLocks/>
          </p:cNvSpPr>
          <p:nvPr/>
        </p:nvSpPr>
        <p:spPr bwMode="auto">
          <a:xfrm>
            <a:off x="2438400" y="2049463"/>
            <a:ext cx="3733800" cy="4351337"/>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General Manager</a:t>
            </a:r>
          </a:p>
          <a:p>
            <a:pPr marL="685800" lvl="1" indent="-228600">
              <a:lnSpc>
                <a:spcPct val="90000"/>
              </a:lnSpc>
              <a:spcBef>
                <a:spcPts val="500"/>
              </a:spcBef>
              <a:buFont typeface="Arial" charset="0"/>
              <a:buChar char="•"/>
            </a:pPr>
            <a:endParaRPr lang="en-US" sz="2400">
              <a:latin typeface="Gill Sans"/>
              <a:ea typeface="Gill Sans"/>
              <a:cs typeface="Gill Sans"/>
            </a:endParaRPr>
          </a:p>
          <a:p>
            <a:pPr marL="228600" indent="-228600">
              <a:lnSpc>
                <a:spcPct val="90000"/>
              </a:lnSpc>
              <a:spcBef>
                <a:spcPts val="1000"/>
              </a:spcBef>
              <a:buFont typeface="Arial" charset="0"/>
              <a:buChar char="•"/>
            </a:pPr>
            <a:r>
              <a:rPr lang="en-US" sz="2800">
                <a:latin typeface="Gill Sans"/>
                <a:ea typeface="Gill Sans"/>
                <a:cs typeface="Gill Sans"/>
              </a:rPr>
              <a:t>Administration</a:t>
            </a:r>
          </a:p>
          <a:p>
            <a:pPr marL="228600" indent="-228600">
              <a:lnSpc>
                <a:spcPct val="90000"/>
              </a:lnSpc>
              <a:spcBef>
                <a:spcPts val="1000"/>
              </a:spcBef>
              <a:buFont typeface="Arial" charset="0"/>
              <a:buChar char="•"/>
            </a:pPr>
            <a:endParaRPr lang="en-US" sz="2800">
              <a:latin typeface="Gill Sans"/>
              <a:ea typeface="Gill Sans"/>
              <a:cs typeface="Gill Sans"/>
            </a:endParaRPr>
          </a:p>
          <a:p>
            <a:pPr marL="228600" indent="-228600">
              <a:lnSpc>
                <a:spcPct val="90000"/>
              </a:lnSpc>
              <a:spcBef>
                <a:spcPts val="1000"/>
              </a:spcBef>
              <a:buFont typeface="Arial" charset="0"/>
              <a:buChar char="•"/>
            </a:pPr>
            <a:r>
              <a:rPr lang="en-US" sz="2800">
                <a:latin typeface="Gill Sans"/>
                <a:ea typeface="Gill Sans"/>
                <a:cs typeface="Gill Sans"/>
              </a:rPr>
              <a:t>Sales Manager</a:t>
            </a:r>
          </a:p>
          <a:p>
            <a:pPr marL="228600" indent="-228600">
              <a:lnSpc>
                <a:spcPct val="90000"/>
              </a:lnSpc>
              <a:spcBef>
                <a:spcPts val="1000"/>
              </a:spcBef>
              <a:buFont typeface="Arial" charset="0"/>
              <a:buChar char="•"/>
            </a:pPr>
            <a:endParaRPr lang="en-US" sz="2800">
              <a:latin typeface="Gill Sans"/>
              <a:ea typeface="Gill Sans"/>
              <a:cs typeface="Gill Sans"/>
            </a:endParaRPr>
          </a:p>
          <a:p>
            <a:pPr marL="228600" indent="-228600">
              <a:lnSpc>
                <a:spcPct val="90000"/>
              </a:lnSpc>
              <a:spcBef>
                <a:spcPts val="1000"/>
              </a:spcBef>
              <a:buFont typeface="Arial" charset="0"/>
              <a:buChar char="•"/>
            </a:pPr>
            <a:r>
              <a:rPr lang="en-US" sz="2800">
                <a:latin typeface="Calibri" pitchFamily="34" charset="0"/>
              </a:rPr>
              <a:t>Rewards and Consequences</a:t>
            </a:r>
          </a:p>
          <a:p>
            <a:pPr marL="228600" indent="-228600">
              <a:lnSpc>
                <a:spcPct val="90000"/>
              </a:lnSpc>
              <a:spcBef>
                <a:spcPts val="1000"/>
              </a:spcBef>
              <a:buFont typeface="Arial" charset="0"/>
              <a:buChar char="•"/>
            </a:pPr>
            <a:endParaRPr lang="en-US" sz="2800">
              <a:latin typeface="Gill Sans"/>
              <a:ea typeface="Gill Sans"/>
              <a:cs typeface="Gill Sans"/>
            </a:endParaRPr>
          </a:p>
        </p:txBody>
      </p:sp>
      <p:sp>
        <p:nvSpPr>
          <p:cNvPr id="35845" name="TextBox 9"/>
          <p:cNvSpPr txBox="1">
            <a:spLocks noChangeArrowheads="1"/>
          </p:cNvSpPr>
          <p:nvPr/>
        </p:nvSpPr>
        <p:spPr bwMode="auto">
          <a:xfrm>
            <a:off x="7467600" y="3429000"/>
            <a:ext cx="3713163" cy="615950"/>
          </a:xfrm>
          <a:prstGeom prst="rect">
            <a:avLst/>
          </a:prstGeom>
          <a:noFill/>
          <a:ln w="9525">
            <a:noFill/>
            <a:miter lim="800000"/>
            <a:headEnd/>
            <a:tailEnd/>
          </a:ln>
        </p:spPr>
        <p:txBody>
          <a:bodyPr>
            <a:spAutoFit/>
          </a:bodyPr>
          <a:lstStyle/>
          <a:p>
            <a:pPr>
              <a:buFont typeface="Arial" charset="0"/>
              <a:buNone/>
            </a:pPr>
            <a:r>
              <a:rPr lang="en-US" sz="3400">
                <a:latin typeface="Gill Sans"/>
                <a:ea typeface="Gill Sans"/>
                <a:cs typeface="Gill Sans"/>
              </a:rPr>
              <a:t>“ </a:t>
            </a:r>
            <a:r>
              <a:rPr lang="en-US" sz="3400" u="sng">
                <a:latin typeface="Gill Sans"/>
                <a:ea typeface="Gill Sans"/>
                <a:cs typeface="Gill Sans"/>
              </a:rPr>
              <a:t>Financial Balance”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1986"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41987"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2</a:t>
            </a:r>
            <a:r>
              <a:rPr lang="en-US" sz="4400" baseline="30000">
                <a:latin typeface="Gill Sans"/>
                <a:ea typeface="Gill Sans"/>
                <a:cs typeface="Gill Sans"/>
              </a:rPr>
              <a:t>nd</a:t>
            </a:r>
            <a:r>
              <a:rPr lang="en-US" sz="4400">
                <a:latin typeface="Gill Sans"/>
                <a:ea typeface="Gill Sans"/>
                <a:cs typeface="Gill Sans"/>
              </a:rPr>
              <a:t> Tier Management</a:t>
            </a:r>
          </a:p>
        </p:txBody>
      </p:sp>
      <p:sp>
        <p:nvSpPr>
          <p:cNvPr id="8" name="Content Placeholder 2"/>
          <p:cNvSpPr txBox="1">
            <a:spLocks/>
          </p:cNvSpPr>
          <p:nvPr/>
        </p:nvSpPr>
        <p:spPr bwMode="auto">
          <a:xfrm>
            <a:off x="2438400" y="2438400"/>
            <a:ext cx="5105400" cy="4656138"/>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US" b="1" u="sng" dirty="0" smtClean="0"/>
              <a:t>Do more of what you love!</a:t>
            </a:r>
            <a:endParaRPr lang="en-US" b="1" u="sng" dirty="0"/>
          </a:p>
          <a:p>
            <a:pPr lvl="1">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Who can run the show when you’re not there?</a:t>
            </a:r>
            <a:endParaRPr lang="en-US" dirty="0"/>
          </a:p>
          <a:p>
            <a:pPr marL="0" indent="0">
              <a:buFont typeface="Arial" charset="0"/>
              <a:buNone/>
              <a:defRPr/>
            </a:pPr>
            <a:endParaRPr lang="en-US" dirty="0" smtClean="0">
              <a:latin typeface="Gill Sans"/>
              <a:cs typeface="Gill Sans"/>
            </a:endParaRPr>
          </a:p>
          <a:p>
            <a:pPr>
              <a:defRPr/>
            </a:pPr>
            <a:r>
              <a:rPr lang="en-US" dirty="0" smtClean="0"/>
              <a:t>Who can make $$$ Decisions?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7890"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37891"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3</a:t>
            </a:r>
            <a:r>
              <a:rPr lang="en-US" sz="4400" baseline="30000">
                <a:latin typeface="Gill Sans"/>
                <a:ea typeface="Gill Sans"/>
                <a:cs typeface="Gill Sans"/>
              </a:rPr>
              <a:t>rd</a:t>
            </a:r>
            <a:r>
              <a:rPr lang="en-US" sz="4400">
                <a:latin typeface="Gill Sans"/>
                <a:ea typeface="Gill Sans"/>
                <a:cs typeface="Gill Sans"/>
              </a:rPr>
              <a:t> Stage:  Mature</a:t>
            </a:r>
          </a:p>
        </p:txBody>
      </p:sp>
      <p:sp>
        <p:nvSpPr>
          <p:cNvPr id="8" name="Content Placeholder 2"/>
          <p:cNvSpPr txBox="1">
            <a:spLocks/>
          </p:cNvSpPr>
          <p:nvPr/>
        </p:nvSpPr>
        <p:spPr bwMode="auto">
          <a:xfrm>
            <a:off x="2438400" y="1676400"/>
            <a:ext cx="5105400" cy="4656138"/>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US" dirty="0"/>
              <a:t>The business value to the owners</a:t>
            </a:r>
          </a:p>
          <a:p>
            <a:pPr lvl="1">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a:t>The Owners value to the business</a:t>
            </a:r>
          </a:p>
          <a:p>
            <a:pPr marL="0" indent="0">
              <a:buFont typeface="Arial" charset="0"/>
              <a:buNone/>
              <a:defRPr/>
            </a:pPr>
            <a:endParaRPr lang="en-US" dirty="0" smtClean="0">
              <a:latin typeface="Gill Sans"/>
              <a:cs typeface="Gill Sans"/>
            </a:endParaRPr>
          </a:p>
          <a:p>
            <a:pPr>
              <a:defRPr/>
            </a:pPr>
            <a:r>
              <a:rPr lang="en-US" dirty="0" smtClean="0"/>
              <a:t>Informal </a:t>
            </a:r>
            <a:r>
              <a:rPr lang="en-US" dirty="0"/>
              <a:t>valuation of your </a:t>
            </a:r>
            <a:r>
              <a:rPr lang="en-US" dirty="0" smtClean="0"/>
              <a:t>business</a:t>
            </a:r>
          </a:p>
          <a:p>
            <a:pPr>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a:t>What’s the end game?</a:t>
            </a:r>
          </a:p>
        </p:txBody>
      </p:sp>
      <p:sp>
        <p:nvSpPr>
          <p:cNvPr id="37893" name="TextBox 6"/>
          <p:cNvSpPr txBox="1">
            <a:spLocks noChangeArrowheads="1"/>
          </p:cNvSpPr>
          <p:nvPr/>
        </p:nvSpPr>
        <p:spPr bwMode="auto">
          <a:xfrm>
            <a:off x="7467600" y="3429000"/>
            <a:ext cx="3713163" cy="615950"/>
          </a:xfrm>
          <a:prstGeom prst="rect">
            <a:avLst/>
          </a:prstGeom>
          <a:noFill/>
          <a:ln w="9525">
            <a:noFill/>
            <a:miter lim="800000"/>
            <a:headEnd/>
            <a:tailEnd/>
          </a:ln>
        </p:spPr>
        <p:txBody>
          <a:bodyPr>
            <a:spAutoFit/>
          </a:bodyPr>
          <a:lstStyle/>
          <a:p>
            <a:pPr>
              <a:buFont typeface="Arial" charset="0"/>
              <a:buNone/>
            </a:pPr>
            <a:r>
              <a:rPr lang="en-US" sz="3400">
                <a:latin typeface="Gill Sans"/>
                <a:ea typeface="Gill Sans"/>
                <a:cs typeface="Gill Sans"/>
              </a:rPr>
              <a:t>“ </a:t>
            </a:r>
            <a:r>
              <a:rPr lang="en-US" sz="3400" u="sng">
                <a:latin typeface="Gill Sans"/>
                <a:ea typeface="Gill Sans"/>
                <a:cs typeface="Gill Sans"/>
              </a:rPr>
              <a:t>Financial Balance”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9938"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39939"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Create assets outside the business</a:t>
            </a:r>
            <a:br>
              <a:rPr lang="en-US" sz="4400">
                <a:latin typeface="Gill Sans"/>
                <a:ea typeface="Gill Sans"/>
                <a:cs typeface="Gill Sans"/>
              </a:rPr>
            </a:br>
            <a:endParaRPr lang="en-US" sz="4400">
              <a:latin typeface="Gill Sans"/>
              <a:ea typeface="Gill Sans"/>
              <a:cs typeface="Gill Sans"/>
            </a:endParaRPr>
          </a:p>
        </p:txBody>
      </p:sp>
      <p:sp>
        <p:nvSpPr>
          <p:cNvPr id="8" name="Content Placeholder 2"/>
          <p:cNvSpPr txBox="1">
            <a:spLocks/>
          </p:cNvSpPr>
          <p:nvPr/>
        </p:nvSpPr>
        <p:spPr bwMode="auto">
          <a:xfrm>
            <a:off x="2438400" y="2438400"/>
            <a:ext cx="5105400" cy="4656138"/>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US" dirty="0" smtClean="0"/>
              <a:t>401-k Plan</a:t>
            </a:r>
            <a:endParaRPr lang="en-US" dirty="0"/>
          </a:p>
          <a:p>
            <a:pPr lvl="1">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Real Estate</a:t>
            </a:r>
            <a:endParaRPr lang="en-US" dirty="0"/>
          </a:p>
          <a:p>
            <a:pPr marL="0" indent="0">
              <a:buFont typeface="Arial" charset="0"/>
              <a:buNone/>
              <a:defRPr/>
            </a:pPr>
            <a:endParaRPr lang="en-US" dirty="0" smtClean="0">
              <a:latin typeface="Gill Sans"/>
              <a:cs typeface="Gill Sans"/>
            </a:endParaRPr>
          </a:p>
          <a:p>
            <a:pPr>
              <a:defRPr/>
            </a:pPr>
            <a:r>
              <a:rPr lang="en-US" dirty="0" smtClean="0"/>
              <a:t>Interest in another business</a:t>
            </a:r>
          </a:p>
          <a:p>
            <a:pPr>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Tax free accounts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4034"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44035"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5 Year Succession Plan</a:t>
            </a:r>
          </a:p>
        </p:txBody>
      </p:sp>
      <p:sp>
        <p:nvSpPr>
          <p:cNvPr id="44036" name="Content Placeholder 2"/>
          <p:cNvSpPr txBox="1">
            <a:spLocks/>
          </p:cNvSpPr>
          <p:nvPr/>
        </p:nvSpPr>
        <p:spPr bwMode="auto">
          <a:xfrm>
            <a:off x="2438400" y="1439863"/>
            <a:ext cx="5105400" cy="4656137"/>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Calibri" pitchFamily="34" charset="0"/>
              </a:rPr>
              <a:t>Internal</a:t>
            </a:r>
          </a:p>
          <a:p>
            <a:pPr marL="685800" lvl="1" indent="-228600">
              <a:lnSpc>
                <a:spcPct val="90000"/>
              </a:lnSpc>
              <a:spcBef>
                <a:spcPts val="500"/>
              </a:spcBef>
              <a:buFont typeface="Arial" charset="0"/>
              <a:buChar char="•"/>
            </a:pPr>
            <a:r>
              <a:rPr lang="en-US" sz="2000">
                <a:latin typeface="Calibri" pitchFamily="34" charset="0"/>
              </a:rPr>
              <a:t>Family</a:t>
            </a:r>
          </a:p>
          <a:p>
            <a:pPr marL="685800" lvl="1" indent="-228600">
              <a:lnSpc>
                <a:spcPct val="90000"/>
              </a:lnSpc>
              <a:spcBef>
                <a:spcPts val="500"/>
              </a:spcBef>
              <a:buFont typeface="Arial" charset="0"/>
              <a:buChar char="•"/>
            </a:pPr>
            <a:r>
              <a:rPr lang="en-US" sz="2000">
                <a:latin typeface="Calibri" pitchFamily="34" charset="0"/>
              </a:rPr>
              <a:t>Will it be a “Sweetheart Deal”?</a:t>
            </a:r>
          </a:p>
          <a:p>
            <a:pPr marL="685800" lvl="1" indent="-228600">
              <a:lnSpc>
                <a:spcPct val="90000"/>
              </a:lnSpc>
              <a:spcBef>
                <a:spcPts val="500"/>
              </a:spcBef>
              <a:buFont typeface="Arial" charset="0"/>
              <a:buChar char="•"/>
            </a:pPr>
            <a:endParaRPr lang="en-US" sz="2400">
              <a:latin typeface="Calibri" pitchFamily="34" charset="0"/>
            </a:endParaRPr>
          </a:p>
          <a:p>
            <a:pPr marL="228600" indent="-228600">
              <a:lnSpc>
                <a:spcPct val="90000"/>
              </a:lnSpc>
              <a:spcBef>
                <a:spcPts val="1000"/>
              </a:spcBef>
              <a:buFont typeface="Arial" charset="0"/>
              <a:buChar char="•"/>
            </a:pPr>
            <a:r>
              <a:rPr lang="en-US" sz="2800">
                <a:latin typeface="Calibri" pitchFamily="34" charset="0"/>
              </a:rPr>
              <a:t>External</a:t>
            </a:r>
          </a:p>
          <a:p>
            <a:pPr marL="685800" lvl="1" indent="-228600">
              <a:lnSpc>
                <a:spcPct val="90000"/>
              </a:lnSpc>
              <a:spcBef>
                <a:spcPts val="500"/>
              </a:spcBef>
              <a:buFont typeface="Arial" charset="0"/>
              <a:buChar char="•"/>
            </a:pPr>
            <a:r>
              <a:rPr lang="en-US" sz="2000">
                <a:latin typeface="Calibri" pitchFamily="34" charset="0"/>
              </a:rPr>
              <a:t>Outside Buyer</a:t>
            </a:r>
          </a:p>
          <a:p>
            <a:pPr marL="685800" lvl="1" indent="-228600">
              <a:lnSpc>
                <a:spcPct val="90000"/>
              </a:lnSpc>
              <a:spcBef>
                <a:spcPts val="500"/>
              </a:spcBef>
              <a:buFont typeface="Arial" charset="0"/>
              <a:buChar char="•"/>
            </a:pPr>
            <a:r>
              <a:rPr lang="en-US" sz="2000">
                <a:latin typeface="Calibri" pitchFamily="34" charset="0"/>
              </a:rPr>
              <a:t>Why would they buy your business?</a:t>
            </a:r>
          </a:p>
          <a:p>
            <a:pPr marL="685800" lvl="1" indent="-228600">
              <a:lnSpc>
                <a:spcPct val="90000"/>
              </a:lnSpc>
              <a:spcBef>
                <a:spcPts val="500"/>
              </a:spcBef>
              <a:buFont typeface="Arial" charset="0"/>
              <a:buChar char="•"/>
            </a:pPr>
            <a:r>
              <a:rPr lang="en-US" sz="2000">
                <a:latin typeface="Calibri" pitchFamily="34" charset="0"/>
              </a:rPr>
              <a:t>Who has the $$$?</a:t>
            </a:r>
          </a:p>
          <a:p>
            <a:pPr marL="685800" lvl="1" indent="-228600">
              <a:lnSpc>
                <a:spcPct val="90000"/>
              </a:lnSpc>
              <a:spcBef>
                <a:spcPts val="500"/>
              </a:spcBef>
              <a:buFont typeface="Arial" charset="0"/>
              <a:buChar char="•"/>
            </a:pPr>
            <a:endParaRPr lang="en-US" sz="2400">
              <a:latin typeface="Gill Sans"/>
              <a:ea typeface="Gill Sans"/>
              <a:cs typeface="Gill Sans"/>
            </a:endParaRPr>
          </a:p>
          <a:p>
            <a:pPr marL="228600" indent="-228600">
              <a:lnSpc>
                <a:spcPct val="90000"/>
              </a:lnSpc>
              <a:spcBef>
                <a:spcPts val="1000"/>
              </a:spcBef>
              <a:buFont typeface="Arial" charset="0"/>
              <a:buChar char="•"/>
            </a:pPr>
            <a:r>
              <a:rPr lang="en-US" sz="2800">
                <a:latin typeface="Calibri" pitchFamily="34" charset="0"/>
              </a:rPr>
              <a:t>Create options and protect</a:t>
            </a:r>
          </a:p>
          <a:p>
            <a:pPr marL="685800" lvl="1" indent="-228600">
              <a:lnSpc>
                <a:spcPct val="90000"/>
              </a:lnSpc>
              <a:spcBef>
                <a:spcPts val="500"/>
              </a:spcBef>
              <a:buFont typeface="Arial" charset="0"/>
              <a:buChar char="•"/>
            </a:pPr>
            <a:r>
              <a:rPr lang="en-US" sz="2000">
                <a:latin typeface="Calibri" pitchFamily="34" charset="0"/>
              </a:rPr>
              <a:t>Death/Disability</a:t>
            </a:r>
          </a:p>
          <a:p>
            <a:pPr marL="685800" lvl="1" indent="-228600">
              <a:lnSpc>
                <a:spcPct val="90000"/>
              </a:lnSpc>
              <a:spcBef>
                <a:spcPts val="500"/>
              </a:spcBef>
              <a:buFont typeface="Arial" charset="0"/>
              <a:buChar char="•"/>
            </a:pPr>
            <a:endParaRPr lang="en-US" sz="2000">
              <a:latin typeface="Calibri" pitchFamily="34" charset="0"/>
            </a:endParaRPr>
          </a:p>
          <a:p>
            <a:pPr marL="228600" indent="-228600">
              <a:lnSpc>
                <a:spcPct val="90000"/>
              </a:lnSpc>
              <a:spcBef>
                <a:spcPts val="1000"/>
              </a:spcBef>
              <a:buFont typeface="Arial" charset="0"/>
              <a:buChar char="•"/>
            </a:pPr>
            <a:r>
              <a:rPr lang="en-US" sz="2800">
                <a:latin typeface="Calibri" pitchFamily="34" charset="0"/>
              </a:rPr>
              <a:t>Tax advantaged exit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50178"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50179"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What is Financial Balance?</a:t>
            </a:r>
          </a:p>
        </p:txBody>
      </p:sp>
      <p:sp>
        <p:nvSpPr>
          <p:cNvPr id="8" name="Content Placeholder 2"/>
          <p:cNvSpPr txBox="1">
            <a:spLocks/>
          </p:cNvSpPr>
          <p:nvPr/>
        </p:nvSpPr>
        <p:spPr bwMode="auto">
          <a:xfrm>
            <a:off x="2438400" y="2438400"/>
            <a:ext cx="5105400" cy="4656138"/>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US" dirty="0" smtClean="0"/>
              <a:t>Stay financially </a:t>
            </a:r>
            <a:r>
              <a:rPr lang="en-US" dirty="0"/>
              <a:t>o</a:t>
            </a:r>
            <a:r>
              <a:rPr lang="en-US" dirty="0" smtClean="0"/>
              <a:t>rganized</a:t>
            </a:r>
            <a:endParaRPr lang="en-US" dirty="0"/>
          </a:p>
          <a:p>
            <a:pPr lvl="1">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Budgeted lifestyle</a:t>
            </a:r>
            <a:endParaRPr lang="en-US" dirty="0"/>
          </a:p>
          <a:p>
            <a:pPr marL="0" indent="0">
              <a:buFont typeface="Arial" charset="0"/>
              <a:buNone/>
              <a:defRPr/>
            </a:pPr>
            <a:endParaRPr lang="en-US" dirty="0" smtClean="0">
              <a:latin typeface="Gill Sans"/>
              <a:cs typeface="Gill Sans"/>
            </a:endParaRPr>
          </a:p>
          <a:p>
            <a:pPr>
              <a:defRPr/>
            </a:pPr>
            <a:r>
              <a:rPr lang="en-US" dirty="0" smtClean="0"/>
              <a:t>Manage debt</a:t>
            </a:r>
          </a:p>
          <a:p>
            <a:pPr>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Take minimal risk with your money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6082"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46083" name="Title 1"/>
          <p:cNvSpPr txBox="1">
            <a:spLocks/>
          </p:cNvSpPr>
          <p:nvPr/>
        </p:nvSpPr>
        <p:spPr bwMode="auto">
          <a:xfrm>
            <a:off x="800100" y="381000"/>
            <a:ext cx="10553700" cy="1371600"/>
          </a:xfrm>
          <a:prstGeom prst="rect">
            <a:avLst/>
          </a:prstGeom>
          <a:noFill/>
          <a:ln w="9525">
            <a:noFill/>
            <a:miter lim="800000"/>
            <a:headEnd/>
            <a:tailEnd/>
          </a:ln>
        </p:spPr>
        <p:txBody>
          <a:bodyPr/>
          <a:lstStyle/>
          <a:p>
            <a:pPr algn="ctr"/>
            <a:r>
              <a:rPr lang="en-US" sz="4400">
                <a:latin typeface="Gill Sans"/>
                <a:ea typeface="Gill Sans"/>
                <a:cs typeface="Gill Sans"/>
              </a:rPr>
              <a:t>Develop a Clear Picture of Your Last Day as Owner</a:t>
            </a:r>
          </a:p>
        </p:txBody>
      </p:sp>
      <p:sp>
        <p:nvSpPr>
          <p:cNvPr id="8" name="Content Placeholder 2"/>
          <p:cNvSpPr txBox="1">
            <a:spLocks/>
          </p:cNvSpPr>
          <p:nvPr/>
        </p:nvSpPr>
        <p:spPr bwMode="auto">
          <a:xfrm>
            <a:off x="2438400" y="2438400"/>
            <a:ext cx="8915400" cy="4656138"/>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US" dirty="0"/>
              <a:t>What are you going to do when you don’t have a place to go to work?</a:t>
            </a:r>
          </a:p>
          <a:p>
            <a:pPr marL="457200" lvl="1" indent="0" fontAlgn="auto">
              <a:spcAft>
                <a:spcPts val="0"/>
              </a:spcAft>
              <a:buFont typeface="Arial" charset="0"/>
              <a:buNone/>
              <a:defRPr/>
            </a:pPr>
            <a:endParaRPr lang="en-US" dirty="0"/>
          </a:p>
          <a:p>
            <a:pPr fontAlgn="auto">
              <a:spcAft>
                <a:spcPts val="0"/>
              </a:spcAft>
              <a:buFont typeface="Arial" panose="020B0604020202020204" pitchFamily="34" charset="0"/>
              <a:buChar char="•"/>
              <a:defRPr/>
            </a:pPr>
            <a:r>
              <a:rPr lang="en-US" dirty="0" smtClean="0"/>
              <a:t>Common Mistakes:</a:t>
            </a:r>
          </a:p>
          <a:p>
            <a:pPr lvl="1" fontAlgn="auto">
              <a:spcAft>
                <a:spcPts val="0"/>
              </a:spcAft>
              <a:buFont typeface="Arial" panose="020B0604020202020204" pitchFamily="34" charset="0"/>
              <a:buChar char="•"/>
              <a:defRPr/>
            </a:pPr>
            <a:r>
              <a:rPr lang="en-US" dirty="0"/>
              <a:t>Under estimate your </a:t>
            </a:r>
            <a:r>
              <a:rPr lang="en-US" dirty="0" smtClean="0"/>
              <a:t>longevity</a:t>
            </a:r>
          </a:p>
          <a:p>
            <a:pPr lvl="1" fontAlgn="auto">
              <a:spcAft>
                <a:spcPts val="0"/>
              </a:spcAft>
              <a:buFont typeface="Arial" panose="020B0604020202020204" pitchFamily="34" charset="0"/>
              <a:buChar char="•"/>
              <a:defRPr/>
            </a:pPr>
            <a:r>
              <a:rPr lang="en-US" dirty="0" smtClean="0"/>
              <a:t>Over </a:t>
            </a:r>
            <a:r>
              <a:rPr lang="en-US" dirty="0"/>
              <a:t>estimate the value of your business</a:t>
            </a:r>
          </a:p>
          <a:p>
            <a:pPr lvl="1" fontAlgn="auto">
              <a:spcAft>
                <a:spcPts val="0"/>
              </a:spcAft>
              <a:buFont typeface="Arial" panose="020B0604020202020204" pitchFamily="34" charset="0"/>
              <a:buChar char="•"/>
              <a:defRPr/>
            </a:pPr>
            <a:r>
              <a:rPr lang="en-US" dirty="0"/>
              <a:t>Under </a:t>
            </a:r>
            <a:r>
              <a:rPr lang="en-US" dirty="0" smtClean="0"/>
              <a:t>estimate </a:t>
            </a:r>
            <a:r>
              <a:rPr lang="en-US" dirty="0"/>
              <a:t>your “needs</a:t>
            </a:r>
            <a:r>
              <a:rPr lang="en-US" dirty="0" smtClean="0"/>
              <a:t>”</a:t>
            </a:r>
          </a:p>
          <a:p>
            <a:pPr lvl="1"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Does this fit into your estate plan?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8130"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48131" name="Title 1"/>
          <p:cNvSpPr txBox="1">
            <a:spLocks/>
          </p:cNvSpPr>
          <p:nvPr/>
        </p:nvSpPr>
        <p:spPr bwMode="auto">
          <a:xfrm>
            <a:off x="1276350" y="381000"/>
            <a:ext cx="9639300" cy="1371600"/>
          </a:xfrm>
          <a:prstGeom prst="rect">
            <a:avLst/>
          </a:prstGeom>
          <a:noFill/>
          <a:ln w="9525">
            <a:noFill/>
            <a:miter lim="800000"/>
            <a:headEnd/>
            <a:tailEnd/>
          </a:ln>
        </p:spPr>
        <p:txBody>
          <a:bodyPr/>
          <a:lstStyle/>
          <a:p>
            <a:pPr algn="ctr"/>
            <a:r>
              <a:rPr lang="en-US" sz="4400">
                <a:latin typeface="Gill Sans"/>
                <a:ea typeface="Gill Sans"/>
                <a:cs typeface="Gill Sans"/>
              </a:rPr>
              <a:t>Who? What? Why? When? Where? AND…WOW!</a:t>
            </a:r>
          </a:p>
        </p:txBody>
      </p:sp>
      <p:sp>
        <p:nvSpPr>
          <p:cNvPr id="48132" name="Content Placeholder 2"/>
          <p:cNvSpPr txBox="1">
            <a:spLocks/>
          </p:cNvSpPr>
          <p:nvPr/>
        </p:nvSpPr>
        <p:spPr bwMode="auto">
          <a:xfrm>
            <a:off x="2438400" y="2438400"/>
            <a:ext cx="8915400" cy="4656138"/>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Calibri" pitchFamily="34" charset="0"/>
              </a:rPr>
              <a:t>Helicopter View</a:t>
            </a:r>
          </a:p>
          <a:p>
            <a:pPr marL="228600" indent="-228600">
              <a:lnSpc>
                <a:spcPct val="90000"/>
              </a:lnSpc>
              <a:spcBef>
                <a:spcPts val="1000"/>
              </a:spcBef>
              <a:buFont typeface="Arial" charset="0"/>
              <a:buChar char="•"/>
            </a:pPr>
            <a:endParaRPr lang="en-US" sz="2800">
              <a:latin typeface="Calibri" pitchFamily="34" charset="0"/>
            </a:endParaRPr>
          </a:p>
          <a:p>
            <a:pPr marL="228600" indent="-228600">
              <a:lnSpc>
                <a:spcPct val="90000"/>
              </a:lnSpc>
              <a:spcBef>
                <a:spcPts val="1000"/>
              </a:spcBef>
              <a:buFont typeface="Arial" charset="0"/>
              <a:buChar char="•"/>
            </a:pPr>
            <a:r>
              <a:rPr lang="en-US" sz="2800">
                <a:latin typeface="Calibri" pitchFamily="34" charset="0"/>
              </a:rPr>
              <a:t>Where you are now?</a:t>
            </a:r>
          </a:p>
          <a:p>
            <a:pPr marL="228600" indent="-228600">
              <a:lnSpc>
                <a:spcPct val="90000"/>
              </a:lnSpc>
              <a:spcBef>
                <a:spcPts val="1000"/>
              </a:spcBef>
              <a:buFont typeface="Arial" charset="0"/>
              <a:buChar char="•"/>
            </a:pPr>
            <a:endParaRPr lang="en-US" sz="2800">
              <a:latin typeface="Calibri" pitchFamily="34" charset="0"/>
            </a:endParaRPr>
          </a:p>
          <a:p>
            <a:pPr marL="228600" indent="-228600">
              <a:lnSpc>
                <a:spcPct val="90000"/>
              </a:lnSpc>
              <a:spcBef>
                <a:spcPts val="1000"/>
              </a:spcBef>
              <a:buFont typeface="Arial" charset="0"/>
              <a:buChar char="•"/>
            </a:pPr>
            <a:r>
              <a:rPr lang="en-US" sz="2800">
                <a:latin typeface="Calibri" pitchFamily="34" charset="0"/>
              </a:rPr>
              <a:t>Where do you want to go?</a:t>
            </a:r>
          </a:p>
          <a:p>
            <a:pPr marL="228600" indent="-228600">
              <a:lnSpc>
                <a:spcPct val="90000"/>
              </a:lnSpc>
              <a:spcBef>
                <a:spcPts val="1000"/>
              </a:spcBef>
              <a:buFont typeface="Arial" charset="0"/>
              <a:buChar char="•"/>
            </a:pPr>
            <a:endParaRPr lang="en-US" sz="2800">
              <a:latin typeface="Calibri" pitchFamily="34" charset="0"/>
            </a:endParaRPr>
          </a:p>
          <a:p>
            <a:pPr marL="228600" indent="-228600">
              <a:lnSpc>
                <a:spcPct val="90000"/>
              </a:lnSpc>
              <a:spcBef>
                <a:spcPts val="1000"/>
              </a:spcBef>
              <a:buFont typeface="Arial" charset="0"/>
              <a:buChar char="•"/>
            </a:pPr>
            <a:r>
              <a:rPr lang="en-US" sz="2800">
                <a:latin typeface="Calibri" pitchFamily="34" charset="0"/>
              </a:rPr>
              <a:t>How to get to where you want to go?</a:t>
            </a:r>
          </a:p>
          <a:p>
            <a:pPr marL="228600" indent="-228600">
              <a:lnSpc>
                <a:spcPct val="90000"/>
              </a:lnSpc>
              <a:spcBef>
                <a:spcPts val="1000"/>
              </a:spcBef>
              <a:buFont typeface="Arial" charset="0"/>
              <a:buChar char="•"/>
            </a:pPr>
            <a:endParaRPr lang="en-US" sz="280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58370"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graphicFrame>
        <p:nvGraphicFramePr>
          <p:cNvPr id="10" name="Diagram 9"/>
          <p:cNvGraphicFramePr/>
          <p:nvPr/>
        </p:nvGraphicFramePr>
        <p:xfrm>
          <a:off x="635000" y="211666"/>
          <a:ext cx="10947400" cy="29887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p:cNvGraphicFramePr/>
          <p:nvPr/>
        </p:nvGraphicFramePr>
        <p:xfrm>
          <a:off x="609600" y="1828801"/>
          <a:ext cx="5486400" cy="312419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2" name="Diagram 11"/>
          <p:cNvGraphicFramePr/>
          <p:nvPr/>
        </p:nvGraphicFramePr>
        <p:xfrm>
          <a:off x="622300" y="5164666"/>
          <a:ext cx="10947400" cy="298873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 12"/>
          <p:cNvGraphicFramePr/>
          <p:nvPr/>
        </p:nvGraphicFramePr>
        <p:xfrm>
          <a:off x="6107339" y="4330831"/>
          <a:ext cx="5638800" cy="6096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4" name="Diagram 13"/>
          <p:cNvGraphicFramePr/>
          <p:nvPr/>
        </p:nvGraphicFramePr>
        <p:xfrm>
          <a:off x="6096000" y="1828800"/>
          <a:ext cx="5486400" cy="236220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52226"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52227" name="Title 1"/>
          <p:cNvSpPr txBox="1">
            <a:spLocks/>
          </p:cNvSpPr>
          <p:nvPr/>
        </p:nvSpPr>
        <p:spPr bwMode="auto">
          <a:xfrm>
            <a:off x="8001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What is Financial Balance?</a:t>
            </a:r>
          </a:p>
        </p:txBody>
      </p:sp>
      <p:sp>
        <p:nvSpPr>
          <p:cNvPr id="8" name="Content Placeholder 2"/>
          <p:cNvSpPr txBox="1">
            <a:spLocks/>
          </p:cNvSpPr>
          <p:nvPr/>
        </p:nvSpPr>
        <p:spPr bwMode="auto">
          <a:xfrm>
            <a:off x="2438400" y="2438400"/>
            <a:ext cx="5105400" cy="4656138"/>
          </a:xfrm>
          <a:prstGeom prst="rect">
            <a:avLst/>
          </a:prstGeom>
          <a:noFill/>
          <a:ln w="9525">
            <a:noFill/>
            <a:miter lim="800000"/>
            <a:headEnd/>
            <a:tailEnd/>
          </a:ln>
        </p:spPr>
        <p:txBody>
          <a:bodyPr/>
          <a:lst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US" dirty="0" smtClean="0"/>
              <a:t>Get ahead of rising costs</a:t>
            </a:r>
            <a:endParaRPr lang="en-US" dirty="0"/>
          </a:p>
          <a:p>
            <a:pPr lvl="1">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Develop regular saving habits</a:t>
            </a:r>
            <a:endParaRPr lang="en-US" dirty="0"/>
          </a:p>
          <a:p>
            <a:pPr marL="0" indent="0">
              <a:buFont typeface="Arial" charset="0"/>
              <a:buNone/>
              <a:defRPr/>
            </a:pPr>
            <a:endParaRPr lang="en-US" dirty="0" smtClean="0">
              <a:latin typeface="Gill Sans"/>
              <a:cs typeface="Gill Sans"/>
            </a:endParaRPr>
          </a:p>
          <a:p>
            <a:pPr>
              <a:defRPr/>
            </a:pPr>
            <a:r>
              <a:rPr lang="en-US" dirty="0" smtClean="0"/>
              <a:t>Consider whole life insurance</a:t>
            </a:r>
          </a:p>
          <a:p>
            <a:pPr>
              <a:defRPr/>
            </a:pPr>
            <a:endParaRPr lang="en-US" dirty="0" smtClean="0">
              <a:latin typeface="Gill Sans"/>
              <a:cs typeface="Gill Sans"/>
            </a:endParaRPr>
          </a:p>
          <a:p>
            <a:pPr fontAlgn="auto">
              <a:spcAft>
                <a:spcPts val="0"/>
              </a:spcAft>
              <a:buFont typeface="Arial" panose="020B0604020202020204" pitchFamily="34" charset="0"/>
              <a:buChar char="•"/>
              <a:defRPr/>
            </a:pPr>
            <a:r>
              <a:rPr lang="en-US" dirty="0" smtClean="0"/>
              <a:t>Protect your todays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a:xfrm>
            <a:off x="762000" y="381000"/>
            <a:ext cx="10591800" cy="914400"/>
          </a:xfrm>
        </p:spPr>
        <p:txBody>
          <a:bodyPr anchor="t"/>
          <a:lstStyle/>
          <a:p>
            <a:pPr algn="ctr" eaLnBrk="1" hangingPunct="1">
              <a:lnSpc>
                <a:spcPct val="100000"/>
              </a:lnSpc>
            </a:pPr>
            <a:r>
              <a:rPr lang="en-US" smtClean="0">
                <a:latin typeface="Gill Sans"/>
                <a:ea typeface="Gill Sans"/>
                <a:cs typeface="Gill Sans"/>
              </a:rPr>
              <a:t>BEST PRACTICES</a:t>
            </a:r>
            <a:br>
              <a:rPr lang="en-US" smtClean="0">
                <a:latin typeface="Gill Sans"/>
                <a:ea typeface="Gill Sans"/>
                <a:cs typeface="Gill Sans"/>
              </a:rPr>
            </a:br>
            <a:endParaRPr lang="en-US" smtClean="0">
              <a:latin typeface="Gill Sans"/>
              <a:ea typeface="Gill Sans"/>
              <a:cs typeface="Gill Sans"/>
            </a:endParaRPr>
          </a:p>
        </p:txBody>
      </p:sp>
      <p:sp>
        <p:nvSpPr>
          <p:cNvPr id="17411" name="Content Placeholder 2"/>
          <p:cNvSpPr>
            <a:spLocks noGrp="1"/>
          </p:cNvSpPr>
          <p:nvPr>
            <p:ph idx="1"/>
          </p:nvPr>
        </p:nvSpPr>
        <p:spPr>
          <a:xfrm>
            <a:off x="806450" y="2439988"/>
            <a:ext cx="10515600" cy="1158875"/>
          </a:xfrm>
        </p:spPr>
        <p:txBody>
          <a:bodyPr/>
          <a:lstStyle/>
          <a:p>
            <a:pPr marL="0" indent="0" eaLnBrk="1" hangingPunct="1">
              <a:buFont typeface="Arial" charset="0"/>
              <a:buNone/>
            </a:pPr>
            <a:r>
              <a:rPr lang="en-US" smtClean="0">
                <a:latin typeface="Gill Sans"/>
                <a:ea typeface="Gill Sans"/>
                <a:cs typeface="Gill Sans"/>
              </a:rPr>
              <a:t>“Policies, procedures or tactics, when applied appropriately,</a:t>
            </a:r>
          </a:p>
          <a:p>
            <a:pPr marL="0" indent="0" eaLnBrk="1" hangingPunct="1">
              <a:buFont typeface="Arial" charset="0"/>
              <a:buNone/>
            </a:pPr>
            <a:r>
              <a:rPr lang="en-US" smtClean="0">
                <a:latin typeface="Gill Sans"/>
                <a:ea typeface="Gill Sans"/>
                <a:cs typeface="Gill Sans"/>
              </a:rPr>
              <a:t>almost always create desired results”.</a:t>
            </a:r>
          </a:p>
          <a:p>
            <a:pPr marL="0" indent="0" eaLnBrk="1" hangingPunct="1">
              <a:buFont typeface="Arial" charset="0"/>
              <a:buNone/>
            </a:pPr>
            <a:endParaRPr lang="en-US" smtClean="0">
              <a:latin typeface="Gill Sans"/>
              <a:ea typeface="Gill Sans"/>
              <a:cs typeface="Gill Sans"/>
            </a:endParaRPr>
          </a:p>
        </p:txBody>
      </p:sp>
      <p:sp>
        <p:nvSpPr>
          <p:cNvPr id="17412" name="Rectangle 1"/>
          <p:cNvSpPr>
            <a:spLocks noChangeArrowheads="1"/>
          </p:cNvSpPr>
          <p:nvPr/>
        </p:nvSpPr>
        <p:spPr bwMode="auto">
          <a:xfrm>
            <a:off x="836613" y="4416425"/>
            <a:ext cx="10518775" cy="954088"/>
          </a:xfrm>
          <a:prstGeom prst="rect">
            <a:avLst/>
          </a:prstGeom>
          <a:noFill/>
          <a:ln w="9525">
            <a:noFill/>
            <a:miter lim="800000"/>
            <a:headEnd/>
            <a:tailEnd/>
          </a:ln>
        </p:spPr>
        <p:txBody>
          <a:bodyPr>
            <a:spAutoFit/>
          </a:bodyPr>
          <a:lstStyle/>
          <a:p>
            <a:pPr>
              <a:buFont typeface="Arial" charset="0"/>
              <a:buNone/>
            </a:pPr>
            <a:r>
              <a:rPr lang="en-US" sz="2800">
                <a:latin typeface="Gill Sans"/>
                <a:ea typeface="Gill Sans"/>
                <a:cs typeface="Gill Sans"/>
              </a:rPr>
              <a:t>“Change doesn’t always create improvement, but without change nothing will improve”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mtClean="0"/>
              <a:t>	</a:t>
            </a:r>
          </a:p>
        </p:txBody>
      </p:sp>
      <p:sp>
        <p:nvSpPr>
          <p:cNvPr id="33795"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graphicFrame>
        <p:nvGraphicFramePr>
          <p:cNvPr id="5" name="Diagram 4"/>
          <p:cNvGraphicFramePr/>
          <p:nvPr/>
        </p:nvGraphicFramePr>
        <p:xfrm>
          <a:off x="1133515" y="76200"/>
          <a:ext cx="9924969" cy="63438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3797" name="TextBox 7"/>
          <p:cNvSpPr txBox="1">
            <a:spLocks noChangeArrowheads="1"/>
          </p:cNvSpPr>
          <p:nvPr/>
        </p:nvSpPr>
        <p:spPr bwMode="auto">
          <a:xfrm>
            <a:off x="2667000" y="990600"/>
            <a:ext cx="2362200" cy="615950"/>
          </a:xfrm>
          <a:prstGeom prst="rect">
            <a:avLst/>
          </a:prstGeom>
          <a:noFill/>
          <a:ln w="9525">
            <a:noFill/>
            <a:miter lim="800000"/>
            <a:headEnd/>
            <a:tailEnd/>
          </a:ln>
        </p:spPr>
        <p:txBody>
          <a:bodyPr>
            <a:spAutoFit/>
          </a:bodyPr>
          <a:lstStyle/>
          <a:p>
            <a:pPr>
              <a:buFont typeface="Arial" charset="0"/>
              <a:buNone/>
            </a:pPr>
            <a:r>
              <a:rPr lang="en-US" sz="3400">
                <a:latin typeface="Gill Sans"/>
                <a:ea typeface="Gill Sans"/>
                <a:cs typeface="Gill Sans"/>
              </a:rPr>
              <a:t>Maintain $$</a:t>
            </a:r>
            <a:endParaRPr lang="en-US" sz="3400" u="sng">
              <a:latin typeface="Gill Sans"/>
              <a:ea typeface="Gill Sans"/>
              <a:cs typeface="Gill Sans"/>
            </a:endParaRPr>
          </a:p>
        </p:txBody>
      </p:sp>
      <p:sp>
        <p:nvSpPr>
          <p:cNvPr id="33798" name="TextBox 8"/>
          <p:cNvSpPr txBox="1">
            <a:spLocks noChangeArrowheads="1"/>
          </p:cNvSpPr>
          <p:nvPr/>
        </p:nvSpPr>
        <p:spPr bwMode="auto">
          <a:xfrm>
            <a:off x="7620000" y="990600"/>
            <a:ext cx="1600200" cy="615950"/>
          </a:xfrm>
          <a:prstGeom prst="rect">
            <a:avLst/>
          </a:prstGeom>
          <a:noFill/>
          <a:ln w="9525">
            <a:noFill/>
            <a:miter lim="800000"/>
            <a:headEnd/>
            <a:tailEnd/>
          </a:ln>
        </p:spPr>
        <p:txBody>
          <a:bodyPr>
            <a:spAutoFit/>
          </a:bodyPr>
          <a:lstStyle/>
          <a:p>
            <a:pPr>
              <a:buFont typeface="Arial" charset="0"/>
              <a:buNone/>
            </a:pPr>
            <a:r>
              <a:rPr lang="en-US" sz="3400" b="1" u="sng">
                <a:latin typeface="Gill Sans"/>
                <a:ea typeface="Gill Sans"/>
                <a:cs typeface="Gill Sans"/>
              </a:rPr>
              <a:t>Profit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2438400" y="2559050"/>
            <a:ext cx="2220913" cy="560388"/>
          </a:xfrm>
        </p:spPr>
        <p:txBody>
          <a:bodyPr/>
          <a:lstStyle/>
          <a:p>
            <a:pPr eaLnBrk="1" hangingPunct="1"/>
            <a:r>
              <a:rPr lang="en-US" smtClean="0">
                <a:latin typeface="Gill Sans"/>
                <a:ea typeface="Gill Sans"/>
                <a:cs typeface="Gill Sans"/>
              </a:rPr>
              <a:t>Education</a:t>
            </a:r>
          </a:p>
        </p:txBody>
      </p:sp>
      <p:sp>
        <p:nvSpPr>
          <p:cNvPr id="19459" name="Rectangle 1"/>
          <p:cNvSpPr>
            <a:spLocks noChangeArrowheads="1"/>
          </p:cNvSpPr>
          <p:nvPr/>
        </p:nvSpPr>
        <p:spPr bwMode="auto">
          <a:xfrm>
            <a:off x="3094038" y="1066800"/>
            <a:ext cx="6003925" cy="523875"/>
          </a:xfrm>
          <a:prstGeom prst="rect">
            <a:avLst/>
          </a:prstGeom>
          <a:noFill/>
          <a:ln w="9525">
            <a:noFill/>
            <a:miter lim="800000"/>
            <a:headEnd/>
            <a:tailEnd/>
          </a:ln>
        </p:spPr>
        <p:txBody>
          <a:bodyPr wrap="none">
            <a:spAutoFit/>
          </a:bodyPr>
          <a:lstStyle/>
          <a:p>
            <a:r>
              <a:rPr lang="en-US" sz="2800">
                <a:latin typeface="Gill Sans"/>
                <a:ea typeface="Gill Sans"/>
                <a:cs typeface="Gill Sans"/>
              </a:rPr>
              <a:t>Your initial investment…other than $$$</a:t>
            </a:r>
            <a:endParaRPr lang="en-US" sz="2800"/>
          </a:p>
        </p:txBody>
      </p:sp>
      <p:sp>
        <p:nvSpPr>
          <p:cNvPr id="19460" name="Content Placeholder 2"/>
          <p:cNvSpPr txBox="1">
            <a:spLocks/>
          </p:cNvSpPr>
          <p:nvPr/>
        </p:nvSpPr>
        <p:spPr bwMode="auto">
          <a:xfrm>
            <a:off x="2438400" y="3429000"/>
            <a:ext cx="2220913" cy="560388"/>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Training</a:t>
            </a:r>
          </a:p>
        </p:txBody>
      </p:sp>
      <p:sp>
        <p:nvSpPr>
          <p:cNvPr id="19461" name="Content Placeholder 2"/>
          <p:cNvSpPr txBox="1">
            <a:spLocks/>
          </p:cNvSpPr>
          <p:nvPr/>
        </p:nvSpPr>
        <p:spPr bwMode="auto">
          <a:xfrm>
            <a:off x="2438400" y="4343400"/>
            <a:ext cx="2220913" cy="560388"/>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Experience</a:t>
            </a:r>
          </a:p>
        </p:txBody>
      </p:sp>
      <p:sp>
        <p:nvSpPr>
          <p:cNvPr id="19462" name="Title 1"/>
          <p:cNvSpPr>
            <a:spLocks noGrp="1"/>
          </p:cNvSpPr>
          <p:nvPr>
            <p:ph type="title"/>
          </p:nvPr>
        </p:nvSpPr>
        <p:spPr>
          <a:xfrm>
            <a:off x="762000" y="381000"/>
            <a:ext cx="10591800" cy="914400"/>
          </a:xfrm>
        </p:spPr>
        <p:txBody>
          <a:bodyPr anchor="t"/>
          <a:lstStyle/>
          <a:p>
            <a:pPr algn="ctr" eaLnBrk="1" hangingPunct="1">
              <a:lnSpc>
                <a:spcPct val="100000"/>
              </a:lnSpc>
            </a:pPr>
            <a:r>
              <a:rPr lang="en-US" smtClean="0">
                <a:latin typeface="Gill Sans"/>
                <a:ea typeface="Gill Sans"/>
                <a:cs typeface="Gill Sans"/>
              </a:rPr>
              <a:t>The Start</a:t>
            </a:r>
            <a:r>
              <a:rPr lang="is-IS" smtClean="0">
                <a:latin typeface="Gill Sans"/>
                <a:ea typeface="Gill Sans"/>
                <a:cs typeface="Gill Sans"/>
              </a:rPr>
              <a:t>…</a:t>
            </a:r>
            <a:endParaRPr lang="en-US" smtClean="0">
              <a:latin typeface="Gill Sans"/>
              <a:ea typeface="Gill Sans"/>
              <a:cs typeface="Gill San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2438400" y="2049463"/>
            <a:ext cx="3733800" cy="4351337"/>
          </a:xfrm>
        </p:spPr>
        <p:txBody>
          <a:bodyPr/>
          <a:lstStyle/>
          <a:p>
            <a:pPr eaLnBrk="1" hangingPunct="1"/>
            <a:r>
              <a:rPr lang="en-US" smtClean="0">
                <a:latin typeface="Gill Sans"/>
                <a:ea typeface="Gill Sans"/>
                <a:cs typeface="Gill Sans"/>
              </a:rPr>
              <a:t>CPA-Book keeper</a:t>
            </a:r>
          </a:p>
          <a:p>
            <a:pPr lvl="1" eaLnBrk="1" hangingPunct="1"/>
            <a:r>
              <a:rPr lang="en-US" smtClean="0">
                <a:latin typeface="Gill Sans"/>
                <a:ea typeface="Gill Sans"/>
                <a:cs typeface="Gill Sans"/>
              </a:rPr>
              <a:t>Banker                 </a:t>
            </a:r>
          </a:p>
          <a:p>
            <a:pPr lvl="1" eaLnBrk="1" hangingPunct="1"/>
            <a:endParaRPr lang="en-US" smtClean="0">
              <a:latin typeface="Gill Sans"/>
              <a:ea typeface="Gill Sans"/>
              <a:cs typeface="Gill Sans"/>
            </a:endParaRPr>
          </a:p>
          <a:p>
            <a:pPr eaLnBrk="1" hangingPunct="1"/>
            <a:r>
              <a:rPr lang="en-US" smtClean="0">
                <a:latin typeface="Gill Sans"/>
                <a:ea typeface="Gill Sans"/>
                <a:cs typeface="Gill Sans"/>
              </a:rPr>
              <a:t>Property/Casualty </a:t>
            </a:r>
          </a:p>
          <a:p>
            <a:pPr eaLnBrk="1" hangingPunct="1"/>
            <a:endParaRPr lang="en-US" smtClean="0">
              <a:latin typeface="Gill Sans"/>
              <a:ea typeface="Gill Sans"/>
              <a:cs typeface="Gill Sans"/>
            </a:endParaRPr>
          </a:p>
          <a:p>
            <a:pPr eaLnBrk="1" hangingPunct="1"/>
            <a:r>
              <a:rPr lang="en-US" smtClean="0">
                <a:latin typeface="Gill Sans"/>
                <a:ea typeface="Gill Sans"/>
                <a:cs typeface="Gill Sans"/>
              </a:rPr>
              <a:t>Attorney</a:t>
            </a:r>
          </a:p>
          <a:p>
            <a:pPr eaLnBrk="1" hangingPunct="1"/>
            <a:endParaRPr lang="en-US" smtClean="0">
              <a:latin typeface="Gill Sans"/>
              <a:ea typeface="Gill Sans"/>
              <a:cs typeface="Gill Sans"/>
            </a:endParaRPr>
          </a:p>
          <a:p>
            <a:pPr eaLnBrk="1" hangingPunct="1"/>
            <a:r>
              <a:rPr lang="en-US" smtClean="0">
                <a:latin typeface="Gill Sans"/>
                <a:ea typeface="Gill Sans"/>
                <a:cs typeface="Gill Sans"/>
              </a:rPr>
              <a:t>Spouse</a:t>
            </a:r>
          </a:p>
        </p:txBody>
      </p:sp>
      <p:sp>
        <p:nvSpPr>
          <p:cNvPr id="21507" name="TextBox 4"/>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21508" name="Title 1"/>
          <p:cNvSpPr>
            <a:spLocks noGrp="1"/>
          </p:cNvSpPr>
          <p:nvPr>
            <p:ph type="title"/>
          </p:nvPr>
        </p:nvSpPr>
        <p:spPr>
          <a:xfrm>
            <a:off x="762000" y="381000"/>
            <a:ext cx="10591800" cy="914400"/>
          </a:xfrm>
        </p:spPr>
        <p:txBody>
          <a:bodyPr anchor="t"/>
          <a:lstStyle/>
          <a:p>
            <a:pPr algn="ctr" eaLnBrk="1" hangingPunct="1">
              <a:lnSpc>
                <a:spcPct val="100000"/>
              </a:lnSpc>
            </a:pPr>
            <a:r>
              <a:rPr lang="en-US" smtClean="0">
                <a:latin typeface="Gill Sans"/>
                <a:ea typeface="Gill Sans"/>
                <a:cs typeface="Gill Sans"/>
              </a:rPr>
              <a:t>Your Team of Advisors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3554"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pPr algn="ctr"/>
            <a:endParaRPr lang="en-US"/>
          </a:p>
        </p:txBody>
      </p:sp>
      <p:sp>
        <p:nvSpPr>
          <p:cNvPr id="23555" name="Title 1"/>
          <p:cNvSpPr txBox="1">
            <a:spLocks/>
          </p:cNvSpPr>
          <p:nvPr/>
        </p:nvSpPr>
        <p:spPr bwMode="auto">
          <a:xfrm>
            <a:off x="7620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External</a:t>
            </a:r>
            <a:r>
              <a:rPr lang="is-IS" sz="4400">
                <a:latin typeface="Gill Sans"/>
                <a:ea typeface="Gill Sans"/>
                <a:cs typeface="Gill Sans"/>
              </a:rPr>
              <a:t>…</a:t>
            </a:r>
            <a:endParaRPr lang="en-US" sz="4400">
              <a:latin typeface="Gill Sans"/>
              <a:ea typeface="Gill Sans"/>
              <a:cs typeface="Gill Sans"/>
            </a:endParaRPr>
          </a:p>
        </p:txBody>
      </p:sp>
      <p:sp>
        <p:nvSpPr>
          <p:cNvPr id="23556" name="Rectangle 8"/>
          <p:cNvSpPr>
            <a:spLocks noChangeArrowheads="1"/>
          </p:cNvSpPr>
          <p:nvPr/>
        </p:nvSpPr>
        <p:spPr bwMode="auto">
          <a:xfrm>
            <a:off x="5032375" y="990600"/>
            <a:ext cx="2127250" cy="523875"/>
          </a:xfrm>
          <a:prstGeom prst="rect">
            <a:avLst/>
          </a:prstGeom>
          <a:noFill/>
          <a:ln w="9525">
            <a:noFill/>
            <a:miter lim="800000"/>
            <a:headEnd/>
            <a:tailEnd/>
          </a:ln>
        </p:spPr>
        <p:txBody>
          <a:bodyPr wrap="none">
            <a:spAutoFit/>
          </a:bodyPr>
          <a:lstStyle/>
          <a:p>
            <a:pPr algn="ctr"/>
            <a:r>
              <a:rPr lang="en-US" sz="2800">
                <a:latin typeface="Gill Sans"/>
                <a:ea typeface="Gill Sans"/>
                <a:cs typeface="Gill Sans"/>
              </a:rPr>
              <a:t>Your Website</a:t>
            </a:r>
            <a:endParaRPr lang="en-US" sz="2800"/>
          </a:p>
        </p:txBody>
      </p:sp>
      <p:sp>
        <p:nvSpPr>
          <p:cNvPr id="23557" name="Title 1"/>
          <p:cNvSpPr>
            <a:spLocks noGrp="1"/>
          </p:cNvSpPr>
          <p:nvPr>
            <p:ph type="title"/>
          </p:nvPr>
        </p:nvSpPr>
        <p:spPr>
          <a:xfrm>
            <a:off x="800100" y="1981200"/>
            <a:ext cx="10591800" cy="914400"/>
          </a:xfrm>
        </p:spPr>
        <p:txBody>
          <a:bodyPr anchor="t"/>
          <a:lstStyle/>
          <a:p>
            <a:pPr algn="ctr" eaLnBrk="1" hangingPunct="1">
              <a:lnSpc>
                <a:spcPct val="100000"/>
              </a:lnSpc>
            </a:pPr>
            <a:r>
              <a:rPr lang="en-US" smtClean="0">
                <a:latin typeface="Gill Sans"/>
                <a:ea typeface="Gill Sans"/>
                <a:cs typeface="Gill Sans"/>
              </a:rPr>
              <a:t>Mission Statement</a:t>
            </a:r>
            <a:r>
              <a:rPr lang="is-IS" smtClean="0">
                <a:latin typeface="Gill Sans"/>
                <a:ea typeface="Gill Sans"/>
                <a:cs typeface="Gill Sans"/>
              </a:rPr>
              <a:t>…</a:t>
            </a:r>
            <a:endParaRPr lang="en-US" smtClean="0">
              <a:latin typeface="Gill Sans"/>
              <a:ea typeface="Gill Sans"/>
              <a:cs typeface="Gill Sans"/>
            </a:endParaRPr>
          </a:p>
        </p:txBody>
      </p:sp>
      <p:sp>
        <p:nvSpPr>
          <p:cNvPr id="23558" name="Rectangle 10"/>
          <p:cNvSpPr>
            <a:spLocks noChangeArrowheads="1"/>
          </p:cNvSpPr>
          <p:nvPr/>
        </p:nvSpPr>
        <p:spPr bwMode="auto">
          <a:xfrm>
            <a:off x="5014913" y="2633663"/>
            <a:ext cx="2162175" cy="523875"/>
          </a:xfrm>
          <a:prstGeom prst="rect">
            <a:avLst/>
          </a:prstGeom>
          <a:noFill/>
          <a:ln w="9525">
            <a:noFill/>
            <a:miter lim="800000"/>
            <a:headEnd/>
            <a:tailEnd/>
          </a:ln>
        </p:spPr>
        <p:txBody>
          <a:bodyPr wrap="none">
            <a:spAutoFit/>
          </a:bodyPr>
          <a:lstStyle/>
          <a:p>
            <a:pPr algn="ctr"/>
            <a:r>
              <a:rPr lang="en-US" sz="2800">
                <a:latin typeface="Gill Sans"/>
                <a:ea typeface="Gill Sans"/>
                <a:cs typeface="Gill Sans"/>
              </a:rPr>
              <a:t>Your Purpose</a:t>
            </a:r>
            <a:endParaRPr lang="en-US" sz="2800"/>
          </a:p>
        </p:txBody>
      </p:sp>
      <p:sp>
        <p:nvSpPr>
          <p:cNvPr id="23559" name="Content Placeholder 2"/>
          <p:cNvSpPr>
            <a:spLocks noGrp="1"/>
          </p:cNvSpPr>
          <p:nvPr>
            <p:ph idx="1"/>
          </p:nvPr>
        </p:nvSpPr>
        <p:spPr>
          <a:xfrm>
            <a:off x="2324100" y="3124200"/>
            <a:ext cx="7581900" cy="3352800"/>
          </a:xfrm>
        </p:spPr>
        <p:txBody>
          <a:bodyPr/>
          <a:lstStyle/>
          <a:p>
            <a:pPr eaLnBrk="1" hangingPunct="1"/>
            <a:r>
              <a:rPr lang="en-US" smtClean="0">
                <a:latin typeface="Gill Sans"/>
                <a:ea typeface="Gill Sans"/>
                <a:cs typeface="Gill Sans"/>
              </a:rPr>
              <a:t>Best Service</a:t>
            </a:r>
          </a:p>
          <a:p>
            <a:pPr eaLnBrk="1" hangingPunct="1"/>
            <a:r>
              <a:rPr lang="en-US" smtClean="0">
                <a:latin typeface="Gill Sans"/>
                <a:ea typeface="Gill Sans"/>
                <a:cs typeface="Gill Sans"/>
              </a:rPr>
              <a:t>Best Product</a:t>
            </a:r>
          </a:p>
          <a:p>
            <a:pPr eaLnBrk="1" hangingPunct="1"/>
            <a:r>
              <a:rPr lang="en-US" smtClean="0">
                <a:latin typeface="Gill Sans"/>
                <a:ea typeface="Gill Sans"/>
                <a:cs typeface="Gill Sans"/>
              </a:rPr>
              <a:t>Honest</a:t>
            </a:r>
          </a:p>
          <a:p>
            <a:pPr eaLnBrk="1" hangingPunct="1"/>
            <a:r>
              <a:rPr lang="en-US" smtClean="0">
                <a:latin typeface="Gill Sans"/>
                <a:ea typeface="Gill Sans"/>
                <a:cs typeface="Gill Sans"/>
              </a:rPr>
              <a:t>Best People</a:t>
            </a:r>
          </a:p>
          <a:p>
            <a:pPr lvl="1" eaLnBrk="1" hangingPunct="1"/>
            <a:r>
              <a:rPr lang="en-US" smtClean="0">
                <a:latin typeface="Gill Sans"/>
                <a:ea typeface="Gill Sans"/>
                <a:cs typeface="Gill Sans"/>
              </a:rPr>
              <a:t>“We work hard”</a:t>
            </a:r>
          </a:p>
          <a:p>
            <a:pPr eaLnBrk="1" hangingPunct="1"/>
            <a:r>
              <a:rPr lang="en-US" smtClean="0">
                <a:latin typeface="Gill Sans"/>
                <a:ea typeface="Gill Sans"/>
                <a:cs typeface="Gill Sans"/>
              </a:rPr>
              <a:t>Best Price</a:t>
            </a:r>
          </a:p>
          <a:p>
            <a:pPr lvl="1" eaLnBrk="1" hangingPunct="1"/>
            <a:r>
              <a:rPr lang="en-US" smtClean="0">
                <a:latin typeface="Gill Sans"/>
                <a:ea typeface="Gill Sans"/>
                <a:cs typeface="Gill Sans"/>
              </a:rPr>
              <a:t>“</a:t>
            </a:r>
            <a:r>
              <a:rPr lang="en-US" smtClean="0"/>
              <a:t>We will meet or beat any competitor offering”</a:t>
            </a:r>
            <a:endParaRPr lang="en-US" smtClean="0">
              <a:latin typeface="Gill Sans"/>
              <a:ea typeface="Gill Sans"/>
              <a:cs typeface="Gill San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20000"/>
                <a:lumOff val="80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5602" name="TextBox 3"/>
          <p:cNvSpPr txBox="1">
            <a:spLocks noChangeArrowheads="1"/>
          </p:cNvSpPr>
          <p:nvPr/>
        </p:nvSpPr>
        <p:spPr bwMode="auto">
          <a:xfrm>
            <a:off x="2438400" y="0"/>
            <a:ext cx="184150" cy="369888"/>
          </a:xfrm>
          <a:prstGeom prst="rect">
            <a:avLst/>
          </a:prstGeom>
          <a:noFill/>
          <a:ln w="9525">
            <a:noFill/>
            <a:miter lim="800000"/>
            <a:headEnd/>
            <a:tailEnd/>
          </a:ln>
        </p:spPr>
        <p:txBody>
          <a:bodyPr wrap="none">
            <a:spAutoFit/>
          </a:bodyPr>
          <a:lstStyle/>
          <a:p>
            <a:endParaRPr lang="en-US"/>
          </a:p>
        </p:txBody>
      </p:sp>
      <p:sp>
        <p:nvSpPr>
          <p:cNvPr id="25603" name="Title 1"/>
          <p:cNvSpPr txBox="1">
            <a:spLocks/>
          </p:cNvSpPr>
          <p:nvPr/>
        </p:nvSpPr>
        <p:spPr bwMode="auto">
          <a:xfrm>
            <a:off x="762000" y="381000"/>
            <a:ext cx="10591800" cy="914400"/>
          </a:xfrm>
          <a:prstGeom prst="rect">
            <a:avLst/>
          </a:prstGeom>
          <a:noFill/>
          <a:ln w="9525">
            <a:noFill/>
            <a:miter lim="800000"/>
            <a:headEnd/>
            <a:tailEnd/>
          </a:ln>
        </p:spPr>
        <p:txBody>
          <a:bodyPr/>
          <a:lstStyle/>
          <a:p>
            <a:pPr algn="ctr"/>
            <a:r>
              <a:rPr lang="en-US" sz="4400">
                <a:latin typeface="Gill Sans"/>
                <a:ea typeface="Gill Sans"/>
                <a:cs typeface="Gill Sans"/>
              </a:rPr>
              <a:t>Internal</a:t>
            </a:r>
            <a:r>
              <a:rPr lang="is-IS" sz="4400">
                <a:latin typeface="Gill Sans"/>
                <a:ea typeface="Gill Sans"/>
                <a:cs typeface="Gill Sans"/>
              </a:rPr>
              <a:t>…</a:t>
            </a:r>
            <a:endParaRPr lang="en-US" sz="4400">
              <a:latin typeface="Gill Sans"/>
              <a:ea typeface="Gill Sans"/>
              <a:cs typeface="Gill Sans"/>
            </a:endParaRPr>
          </a:p>
        </p:txBody>
      </p:sp>
      <p:sp>
        <p:nvSpPr>
          <p:cNvPr id="25604" name="Content Placeholder 2"/>
          <p:cNvSpPr>
            <a:spLocks noGrp="1"/>
          </p:cNvSpPr>
          <p:nvPr>
            <p:ph idx="1"/>
          </p:nvPr>
        </p:nvSpPr>
        <p:spPr>
          <a:xfrm>
            <a:off x="2438400" y="1512888"/>
            <a:ext cx="8915400" cy="561975"/>
          </a:xfrm>
        </p:spPr>
        <p:txBody>
          <a:bodyPr/>
          <a:lstStyle/>
          <a:p>
            <a:pPr eaLnBrk="1" hangingPunct="1"/>
            <a:r>
              <a:rPr lang="en-US" smtClean="0">
                <a:latin typeface="Gill Sans"/>
                <a:ea typeface="Gill Sans"/>
                <a:cs typeface="Gill Sans"/>
              </a:rPr>
              <a:t>How much do I pay myself?</a:t>
            </a:r>
          </a:p>
        </p:txBody>
      </p:sp>
      <p:sp>
        <p:nvSpPr>
          <p:cNvPr id="25605" name="Content Placeholder 2"/>
          <p:cNvSpPr txBox="1">
            <a:spLocks/>
          </p:cNvSpPr>
          <p:nvPr/>
        </p:nvSpPr>
        <p:spPr bwMode="auto">
          <a:xfrm>
            <a:off x="2438400" y="2057400"/>
            <a:ext cx="8915400" cy="1219200"/>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Bookkeeping</a:t>
            </a:r>
          </a:p>
          <a:p>
            <a:pPr marL="685800" lvl="1" indent="-228600">
              <a:lnSpc>
                <a:spcPct val="90000"/>
              </a:lnSpc>
              <a:spcBef>
                <a:spcPts val="500"/>
              </a:spcBef>
              <a:buFont typeface="Arial" charset="0"/>
              <a:buChar char="•"/>
            </a:pPr>
            <a:r>
              <a:rPr lang="en-US" sz="2000">
                <a:latin typeface="Gill Sans"/>
                <a:ea typeface="Gill Sans"/>
                <a:cs typeface="Gill Sans"/>
              </a:rPr>
              <a:t>Budgeting</a:t>
            </a:r>
          </a:p>
          <a:p>
            <a:pPr marL="685800" lvl="1" indent="-228600">
              <a:lnSpc>
                <a:spcPct val="90000"/>
              </a:lnSpc>
              <a:spcBef>
                <a:spcPts val="500"/>
              </a:spcBef>
              <a:buFont typeface="Arial" charset="0"/>
              <a:buChar char="•"/>
            </a:pPr>
            <a:r>
              <a:rPr lang="en-US" sz="2000">
                <a:latin typeface="Gill Sans"/>
                <a:ea typeface="Gill Sans"/>
                <a:cs typeface="Gill Sans"/>
              </a:rPr>
              <a:t>Profit Forecasting</a:t>
            </a:r>
          </a:p>
          <a:p>
            <a:pPr marL="685800" lvl="1" indent="-228600">
              <a:lnSpc>
                <a:spcPct val="90000"/>
              </a:lnSpc>
              <a:spcBef>
                <a:spcPts val="500"/>
              </a:spcBef>
              <a:buFont typeface="Arial" charset="0"/>
              <a:buChar char="•"/>
            </a:pPr>
            <a:endParaRPr lang="en-US" sz="2400">
              <a:latin typeface="Gill Sans"/>
              <a:ea typeface="Gill Sans"/>
              <a:cs typeface="Gill Sans"/>
            </a:endParaRPr>
          </a:p>
          <a:p>
            <a:pPr marL="685800" lvl="1" indent="-228600">
              <a:lnSpc>
                <a:spcPct val="90000"/>
              </a:lnSpc>
              <a:spcBef>
                <a:spcPts val="500"/>
              </a:spcBef>
              <a:buFont typeface="Arial" charset="0"/>
              <a:buChar char="•"/>
            </a:pPr>
            <a:endParaRPr lang="en-US" sz="2400">
              <a:latin typeface="Gill Sans"/>
              <a:ea typeface="Gill Sans"/>
              <a:cs typeface="Gill Sans"/>
            </a:endParaRPr>
          </a:p>
        </p:txBody>
      </p:sp>
      <p:sp>
        <p:nvSpPr>
          <p:cNvPr id="25606" name="Content Placeholder 2"/>
          <p:cNvSpPr txBox="1">
            <a:spLocks/>
          </p:cNvSpPr>
          <p:nvPr/>
        </p:nvSpPr>
        <p:spPr bwMode="auto">
          <a:xfrm>
            <a:off x="2438400" y="3249613"/>
            <a:ext cx="8915400" cy="1627187"/>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Hire</a:t>
            </a:r>
          </a:p>
          <a:p>
            <a:pPr marL="685800" lvl="1" indent="-228600">
              <a:lnSpc>
                <a:spcPct val="90000"/>
              </a:lnSpc>
              <a:spcBef>
                <a:spcPts val="500"/>
              </a:spcBef>
              <a:buFont typeface="Arial" charset="0"/>
              <a:buChar char="•"/>
            </a:pPr>
            <a:r>
              <a:rPr lang="en-US" sz="2000">
                <a:latin typeface="Gill Sans"/>
                <a:ea typeface="Gill Sans"/>
                <a:cs typeface="Gill Sans"/>
              </a:rPr>
              <a:t>Job Description</a:t>
            </a:r>
          </a:p>
          <a:p>
            <a:pPr marL="685800" lvl="1" indent="-228600">
              <a:lnSpc>
                <a:spcPct val="90000"/>
              </a:lnSpc>
              <a:spcBef>
                <a:spcPts val="500"/>
              </a:spcBef>
              <a:buFont typeface="Arial" charset="0"/>
              <a:buChar char="•"/>
            </a:pPr>
            <a:r>
              <a:rPr lang="en-US" sz="2000">
                <a:latin typeface="Gill Sans"/>
                <a:ea typeface="Gill Sans"/>
                <a:cs typeface="Gill Sans"/>
              </a:rPr>
              <a:t>Expectations</a:t>
            </a:r>
          </a:p>
          <a:p>
            <a:pPr marL="685800" lvl="1" indent="-228600">
              <a:lnSpc>
                <a:spcPct val="90000"/>
              </a:lnSpc>
              <a:spcBef>
                <a:spcPts val="500"/>
              </a:spcBef>
              <a:buFont typeface="Arial" charset="0"/>
              <a:buChar char="•"/>
            </a:pPr>
            <a:r>
              <a:rPr lang="en-US" sz="2000">
                <a:latin typeface="Gill Sans"/>
                <a:ea typeface="Gill Sans"/>
                <a:cs typeface="Gill Sans"/>
              </a:rPr>
              <a:t>Non-compete Contracts</a:t>
            </a:r>
          </a:p>
          <a:p>
            <a:pPr marL="685800" lvl="1" indent="-228600">
              <a:lnSpc>
                <a:spcPct val="90000"/>
              </a:lnSpc>
              <a:spcBef>
                <a:spcPts val="500"/>
              </a:spcBef>
              <a:buFont typeface="Arial" charset="0"/>
              <a:buChar char="•"/>
            </a:pPr>
            <a:endParaRPr lang="en-US" sz="2400">
              <a:latin typeface="Gill Sans"/>
              <a:ea typeface="Gill Sans"/>
              <a:cs typeface="Gill Sans"/>
            </a:endParaRPr>
          </a:p>
        </p:txBody>
      </p:sp>
      <p:sp>
        <p:nvSpPr>
          <p:cNvPr id="25607" name="Content Placeholder 2"/>
          <p:cNvSpPr txBox="1">
            <a:spLocks/>
          </p:cNvSpPr>
          <p:nvPr/>
        </p:nvSpPr>
        <p:spPr bwMode="auto">
          <a:xfrm>
            <a:off x="2438400" y="4773613"/>
            <a:ext cx="8915400" cy="1093787"/>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r>
              <a:rPr lang="en-US" sz="2800">
                <a:latin typeface="Gill Sans"/>
                <a:ea typeface="Gill Sans"/>
                <a:cs typeface="Gill Sans"/>
              </a:rPr>
              <a:t>Train</a:t>
            </a:r>
          </a:p>
          <a:p>
            <a:pPr marL="685800" lvl="1" indent="-228600">
              <a:lnSpc>
                <a:spcPct val="90000"/>
              </a:lnSpc>
              <a:spcBef>
                <a:spcPts val="500"/>
              </a:spcBef>
              <a:buFont typeface="Arial" charset="0"/>
              <a:buChar char="•"/>
            </a:pPr>
            <a:r>
              <a:rPr lang="en-US" sz="2000">
                <a:latin typeface="Gill Sans"/>
                <a:ea typeface="Gill Sans"/>
                <a:cs typeface="Gill Sans"/>
              </a:rPr>
              <a:t>Employee Handbook</a:t>
            </a:r>
          </a:p>
          <a:p>
            <a:pPr marL="685800" lvl="1" indent="-228600">
              <a:lnSpc>
                <a:spcPct val="90000"/>
              </a:lnSpc>
              <a:spcBef>
                <a:spcPts val="500"/>
              </a:spcBef>
              <a:buFont typeface="Arial" charset="0"/>
              <a:buChar char="•"/>
            </a:pPr>
            <a:r>
              <a:rPr lang="en-US" sz="2000">
                <a:latin typeface="Gill Sans"/>
                <a:ea typeface="Gill Sans"/>
                <a:cs typeface="Gill Sans"/>
              </a:rPr>
              <a:t>“Oil the Squeaky Wheel”</a:t>
            </a:r>
          </a:p>
          <a:p>
            <a:pPr marL="685800" lvl="1" indent="-228600">
              <a:lnSpc>
                <a:spcPct val="90000"/>
              </a:lnSpc>
              <a:spcBef>
                <a:spcPts val="500"/>
              </a:spcBef>
              <a:buFont typeface="Arial" charset="0"/>
              <a:buChar char="•"/>
            </a:pPr>
            <a:endParaRPr lang="en-US" sz="2400">
              <a:latin typeface="Gill Sans"/>
              <a:ea typeface="Gill Sans"/>
              <a:cs typeface="Gill Sans"/>
            </a:endParaRPr>
          </a:p>
        </p:txBody>
      </p:sp>
      <p:sp>
        <p:nvSpPr>
          <p:cNvPr id="25608" name="Content Placeholder 2"/>
          <p:cNvSpPr txBox="1">
            <a:spLocks/>
          </p:cNvSpPr>
          <p:nvPr/>
        </p:nvSpPr>
        <p:spPr bwMode="auto">
          <a:xfrm>
            <a:off x="1638300" y="6096000"/>
            <a:ext cx="8915400" cy="560388"/>
          </a:xfrm>
          <a:prstGeom prst="rect">
            <a:avLst/>
          </a:prstGeom>
          <a:noFill/>
          <a:ln w="9525">
            <a:noFill/>
            <a:miter lim="800000"/>
            <a:headEnd/>
            <a:tailEnd/>
          </a:ln>
        </p:spPr>
        <p:txBody>
          <a:bodyPr/>
          <a:lstStyle/>
          <a:p>
            <a:pPr algn="ctr">
              <a:lnSpc>
                <a:spcPct val="90000"/>
              </a:lnSpc>
              <a:spcBef>
                <a:spcPts val="1000"/>
              </a:spcBef>
              <a:buFont typeface="Arial" charset="0"/>
              <a:buNone/>
            </a:pPr>
            <a:r>
              <a:rPr lang="en-US" sz="3200">
                <a:latin typeface="Gill Sans"/>
                <a:ea typeface="Gill Sans"/>
                <a:cs typeface="Gill Sans"/>
              </a:rPr>
              <a:t>Create a team you are proud of</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11878</TotalTime>
  <Words>1205</Words>
  <Application>Microsoft Macintosh PowerPoint</Application>
  <PresentationFormat>Custom</PresentationFormat>
  <Paragraphs>213</Paragraphs>
  <Slides>22</Slides>
  <Notes>22</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22</vt:i4>
      </vt:variant>
    </vt:vector>
  </HeadingPairs>
  <TitlesOfParts>
    <vt:vector size="27" baseType="lpstr">
      <vt:lpstr>Arial</vt:lpstr>
      <vt:lpstr>Calibri Light</vt:lpstr>
      <vt:lpstr>Calibri</vt:lpstr>
      <vt:lpstr>Gill Sans</vt:lpstr>
      <vt:lpstr>Office Theme</vt:lpstr>
      <vt:lpstr>Keeping Financial Balance Riding Through Business Cycles</vt:lpstr>
      <vt:lpstr>Slide 2</vt:lpstr>
      <vt:lpstr>Slide 3</vt:lpstr>
      <vt:lpstr>BEST PRACTICES </vt:lpstr>
      <vt:lpstr> </vt:lpstr>
      <vt:lpstr>The Start…</vt:lpstr>
      <vt:lpstr>Your Team of Advisors</vt:lpstr>
      <vt:lpstr>Mission Statement…</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3 stages of business life</dc:title>
  <dc:creator>William Toay</dc:creator>
  <cp:lastModifiedBy>ebentley</cp:lastModifiedBy>
  <cp:revision>85</cp:revision>
  <cp:lastPrinted>2016-05-20T17:03:35Z</cp:lastPrinted>
  <dcterms:created xsi:type="dcterms:W3CDTF">2016-05-12T19:54:35Z</dcterms:created>
  <dcterms:modified xsi:type="dcterms:W3CDTF">2016-08-30T19:43:26Z</dcterms:modified>
</cp:coreProperties>
</file>